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</p:sldIdLst>
  <p:sldSz cy="5143500" cx="9144000"/>
  <p:notesSz cx="6858000" cy="9144000"/>
  <p:embeddedFontLst>
    <p:embeddedFont>
      <p:font typeface="Raleway"/>
      <p:regular r:id="rId15"/>
      <p:bold r:id="rId16"/>
      <p:italic r:id="rId17"/>
      <p:boldItalic r:id="rId18"/>
    </p:embeddedFont>
    <p:embeddedFont>
      <p:font typeface="Roboto"/>
      <p:regular r:id="rId19"/>
      <p:bold r:id="rId20"/>
      <p:italic r:id="rId21"/>
      <p:boldItalic r:id="rId22"/>
    </p:embeddedFont>
    <p:embeddedFont>
      <p:font typeface="Oswald"/>
      <p:regular r:id="rId23"/>
      <p:bold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bold.fntdata"/><Relationship Id="rId11" Type="http://schemas.openxmlformats.org/officeDocument/2006/relationships/slide" Target="slides/slide7.xml"/><Relationship Id="rId22" Type="http://schemas.openxmlformats.org/officeDocument/2006/relationships/font" Target="fonts/Roboto-boldItalic.fntdata"/><Relationship Id="rId10" Type="http://schemas.openxmlformats.org/officeDocument/2006/relationships/slide" Target="slides/slide6.xml"/><Relationship Id="rId21" Type="http://schemas.openxmlformats.org/officeDocument/2006/relationships/font" Target="fonts/Roboto-italic.fntdata"/><Relationship Id="rId13" Type="http://schemas.openxmlformats.org/officeDocument/2006/relationships/slide" Target="slides/slide9.xml"/><Relationship Id="rId24" Type="http://schemas.openxmlformats.org/officeDocument/2006/relationships/font" Target="fonts/Oswald-bold.fntdata"/><Relationship Id="rId12" Type="http://schemas.openxmlformats.org/officeDocument/2006/relationships/slide" Target="slides/slide8.xml"/><Relationship Id="rId23" Type="http://schemas.openxmlformats.org/officeDocument/2006/relationships/font" Target="fonts/Oswald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Raleway-regular.fntdata"/><Relationship Id="rId14" Type="http://schemas.openxmlformats.org/officeDocument/2006/relationships/slide" Target="slides/slide10.xml"/><Relationship Id="rId17" Type="http://schemas.openxmlformats.org/officeDocument/2006/relationships/font" Target="fonts/Raleway-italic.fntdata"/><Relationship Id="rId16" Type="http://schemas.openxmlformats.org/officeDocument/2006/relationships/font" Target="fonts/Raleway-bold.fntdata"/><Relationship Id="rId5" Type="http://schemas.openxmlformats.org/officeDocument/2006/relationships/slide" Target="slides/slide1.xml"/><Relationship Id="rId19" Type="http://schemas.openxmlformats.org/officeDocument/2006/relationships/font" Target="fonts/Roboto-regular.fntdata"/><Relationship Id="rId6" Type="http://schemas.openxmlformats.org/officeDocument/2006/relationships/slide" Target="slides/slide2.xml"/><Relationship Id="rId18" Type="http://schemas.openxmlformats.org/officeDocument/2006/relationships/font" Target="fonts/Raleway-bold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4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gad0aeb9a52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6" name="Google Shape;836;gad0aeb9a52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8c1997cbfd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0" name="Google Shape;660;g8c1997cbfd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g8b8ed53e21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7" name="Google Shape;677;g8b8ed53e21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g8b8ed53e21_0_3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8" name="Google Shape;688;g8b8ed53e21_0_3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g93be0b7465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7" name="Google Shape;707;g93be0b7465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g8c1997cbfd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3" name="Google Shape;723;g8c1997cbfd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g8c1997cbfd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7" name="Google Shape;757;g8c1997cbfd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g8c1997cbfd_0_2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6" name="Google Shape;776;g8c1997cbfd_0_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g8c1997cbfd_0_5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1" name="Google Shape;791;g8c1997cbfd_0_5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slidesgo.com/" TargetMode="External"/><Relationship Id="rId3" Type="http://schemas.openxmlformats.org/officeDocument/2006/relationships/hyperlink" Target="https://www.flaticon.com/" TargetMode="External"/><Relationship Id="rId4" Type="http://schemas.openxmlformats.org/officeDocument/2006/relationships/hyperlink" Target="https://www.freepik.com/" TargetMode="Externa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720000" y="1016381"/>
            <a:ext cx="4079700" cy="240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720000" y="3387619"/>
            <a:ext cx="2350500" cy="73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1"/>
          <p:cNvSpPr txBox="1"/>
          <p:nvPr>
            <p:ph hasCustomPrompt="1" type="title"/>
          </p:nvPr>
        </p:nvSpPr>
        <p:spPr>
          <a:xfrm>
            <a:off x="1903250" y="1834838"/>
            <a:ext cx="5337600" cy="112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7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3" name="Google Shape;93;p11"/>
          <p:cNvSpPr txBox="1"/>
          <p:nvPr>
            <p:ph idx="1" type="body"/>
          </p:nvPr>
        </p:nvSpPr>
        <p:spPr>
          <a:xfrm>
            <a:off x="2524200" y="2955575"/>
            <a:ext cx="4095600" cy="35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500"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grpSp>
        <p:nvGrpSpPr>
          <p:cNvPr id="94" name="Google Shape;94;p11"/>
          <p:cNvGrpSpPr/>
          <p:nvPr/>
        </p:nvGrpSpPr>
        <p:grpSpPr>
          <a:xfrm flipH="1">
            <a:off x="6720423" y="3784091"/>
            <a:ext cx="2423582" cy="1357541"/>
            <a:chOff x="-77" y="3784091"/>
            <a:chExt cx="2423582" cy="1357541"/>
          </a:xfrm>
        </p:grpSpPr>
        <p:sp>
          <p:nvSpPr>
            <p:cNvPr id="95" name="Google Shape;95;p11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11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11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11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11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0" name="Google Shape;100;p11"/>
          <p:cNvGrpSpPr/>
          <p:nvPr/>
        </p:nvGrpSpPr>
        <p:grpSpPr>
          <a:xfrm flipH="1" rot="10800000">
            <a:off x="-77" y="-9"/>
            <a:ext cx="2423582" cy="1357541"/>
            <a:chOff x="-77" y="3784091"/>
            <a:chExt cx="2423582" cy="1357541"/>
          </a:xfrm>
        </p:grpSpPr>
        <p:sp>
          <p:nvSpPr>
            <p:cNvPr id="101" name="Google Shape;101;p11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1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11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11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11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lt1"/>
        </a:solid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9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3"/>
          <p:cNvSpPr txBox="1"/>
          <p:nvPr>
            <p:ph type="title"/>
          </p:nvPr>
        </p:nvSpPr>
        <p:spPr>
          <a:xfrm>
            <a:off x="1902600" y="1543600"/>
            <a:ext cx="5338800" cy="135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900"/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09" name="Google Shape;109;p13"/>
          <p:cNvSpPr txBox="1"/>
          <p:nvPr>
            <p:ph idx="2" type="title"/>
          </p:nvPr>
        </p:nvSpPr>
        <p:spPr>
          <a:xfrm>
            <a:off x="1902600" y="2989400"/>
            <a:ext cx="5338800" cy="6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Raleway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grpSp>
        <p:nvGrpSpPr>
          <p:cNvPr id="110" name="Google Shape;110;p13"/>
          <p:cNvGrpSpPr/>
          <p:nvPr/>
        </p:nvGrpSpPr>
        <p:grpSpPr>
          <a:xfrm>
            <a:off x="-77" y="3784091"/>
            <a:ext cx="2423582" cy="1357541"/>
            <a:chOff x="-77" y="3784091"/>
            <a:chExt cx="2423582" cy="1357541"/>
          </a:xfrm>
        </p:grpSpPr>
        <p:sp>
          <p:nvSpPr>
            <p:cNvPr id="111" name="Google Shape;111;p13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3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3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3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3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6" name="Google Shape;116;p13"/>
          <p:cNvGrpSpPr/>
          <p:nvPr/>
        </p:nvGrpSpPr>
        <p:grpSpPr>
          <a:xfrm rot="10800000">
            <a:off x="6720423" y="-9"/>
            <a:ext cx="2423582" cy="1357541"/>
            <a:chOff x="-77" y="3784091"/>
            <a:chExt cx="2423582" cy="1357541"/>
          </a:xfrm>
        </p:grpSpPr>
        <p:sp>
          <p:nvSpPr>
            <p:cNvPr id="117" name="Google Shape;117;p13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3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3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3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3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4"/>
          <p:cNvSpPr txBox="1"/>
          <p:nvPr>
            <p:ph type="title"/>
          </p:nvPr>
        </p:nvSpPr>
        <p:spPr>
          <a:xfrm>
            <a:off x="5238260" y="1866750"/>
            <a:ext cx="21453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4" name="Google Shape;124;p14"/>
          <p:cNvSpPr txBox="1"/>
          <p:nvPr>
            <p:ph idx="1" type="body"/>
          </p:nvPr>
        </p:nvSpPr>
        <p:spPr>
          <a:xfrm>
            <a:off x="5238265" y="2401350"/>
            <a:ext cx="2145300" cy="102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" name="Google Shape;125;p14"/>
          <p:cNvSpPr txBox="1"/>
          <p:nvPr>
            <p:ph idx="2" type="body"/>
          </p:nvPr>
        </p:nvSpPr>
        <p:spPr>
          <a:xfrm>
            <a:off x="1760440" y="2401350"/>
            <a:ext cx="2145300" cy="102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" name="Google Shape;126;p14"/>
          <p:cNvSpPr txBox="1"/>
          <p:nvPr>
            <p:ph idx="3" type="title"/>
          </p:nvPr>
        </p:nvSpPr>
        <p:spPr>
          <a:xfrm>
            <a:off x="1760435" y="1866750"/>
            <a:ext cx="21453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7" name="Google Shape;127;p14"/>
          <p:cNvSpPr txBox="1"/>
          <p:nvPr>
            <p:ph idx="4"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128" name="Google Shape;128;p14"/>
          <p:cNvGrpSpPr/>
          <p:nvPr/>
        </p:nvGrpSpPr>
        <p:grpSpPr>
          <a:xfrm rot="-5400000">
            <a:off x="8346375" y="4345871"/>
            <a:ext cx="1022509" cy="572747"/>
            <a:chOff x="-77" y="3784091"/>
            <a:chExt cx="2423582" cy="1357541"/>
          </a:xfrm>
        </p:grpSpPr>
        <p:sp>
          <p:nvSpPr>
            <p:cNvPr id="129" name="Google Shape;129;p14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14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4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14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14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4" name="Google Shape;134;p14"/>
          <p:cNvGrpSpPr/>
          <p:nvPr/>
        </p:nvGrpSpPr>
        <p:grpSpPr>
          <a:xfrm rot="5400000">
            <a:off x="-224875" y="224871"/>
            <a:ext cx="1022509" cy="572747"/>
            <a:chOff x="-77" y="3784091"/>
            <a:chExt cx="2423582" cy="1357541"/>
          </a:xfrm>
        </p:grpSpPr>
        <p:sp>
          <p:nvSpPr>
            <p:cNvPr id="135" name="Google Shape;135;p14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14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14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4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14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1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5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2" name="Google Shape;142;p15"/>
          <p:cNvSpPr txBox="1"/>
          <p:nvPr>
            <p:ph hasCustomPrompt="1" idx="2" type="title"/>
          </p:nvPr>
        </p:nvSpPr>
        <p:spPr>
          <a:xfrm>
            <a:off x="1212050" y="2433700"/>
            <a:ext cx="992700" cy="49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143" name="Google Shape;143;p15"/>
          <p:cNvSpPr txBox="1"/>
          <p:nvPr>
            <p:ph hasCustomPrompt="1" idx="3" type="title"/>
          </p:nvPr>
        </p:nvSpPr>
        <p:spPr>
          <a:xfrm>
            <a:off x="3121150" y="2433700"/>
            <a:ext cx="992700" cy="49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144" name="Google Shape;144;p15"/>
          <p:cNvSpPr txBox="1"/>
          <p:nvPr>
            <p:ph hasCustomPrompt="1" idx="4" type="title"/>
          </p:nvPr>
        </p:nvSpPr>
        <p:spPr>
          <a:xfrm>
            <a:off x="5030250" y="2433700"/>
            <a:ext cx="992700" cy="49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145" name="Google Shape;145;p15"/>
          <p:cNvSpPr txBox="1"/>
          <p:nvPr>
            <p:ph hasCustomPrompt="1" idx="5" type="title"/>
          </p:nvPr>
        </p:nvSpPr>
        <p:spPr>
          <a:xfrm>
            <a:off x="6939350" y="2433700"/>
            <a:ext cx="992700" cy="49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4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146" name="Google Shape;146;p15"/>
          <p:cNvSpPr txBox="1"/>
          <p:nvPr>
            <p:ph idx="1" type="subTitle"/>
          </p:nvPr>
        </p:nvSpPr>
        <p:spPr>
          <a:xfrm>
            <a:off x="1147475" y="2886625"/>
            <a:ext cx="1122000" cy="4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7" name="Google Shape;147;p15"/>
          <p:cNvSpPr txBox="1"/>
          <p:nvPr>
            <p:ph idx="6" type="subTitle"/>
          </p:nvPr>
        </p:nvSpPr>
        <p:spPr>
          <a:xfrm>
            <a:off x="3056550" y="2886625"/>
            <a:ext cx="1122000" cy="4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8" name="Google Shape;148;p15"/>
          <p:cNvSpPr txBox="1"/>
          <p:nvPr>
            <p:ph idx="7" type="subTitle"/>
          </p:nvPr>
        </p:nvSpPr>
        <p:spPr>
          <a:xfrm>
            <a:off x="4965625" y="2886625"/>
            <a:ext cx="1122000" cy="4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9" name="Google Shape;149;p15"/>
          <p:cNvSpPr txBox="1"/>
          <p:nvPr>
            <p:ph idx="8" type="subTitle"/>
          </p:nvPr>
        </p:nvSpPr>
        <p:spPr>
          <a:xfrm>
            <a:off x="6874700" y="2886625"/>
            <a:ext cx="1122000" cy="4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0" name="Google Shape;150;p15"/>
          <p:cNvSpPr txBox="1"/>
          <p:nvPr>
            <p:ph idx="9" type="subTitle"/>
          </p:nvPr>
        </p:nvSpPr>
        <p:spPr>
          <a:xfrm>
            <a:off x="1041500" y="3223375"/>
            <a:ext cx="1333800" cy="81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1" name="Google Shape;151;p15"/>
          <p:cNvSpPr txBox="1"/>
          <p:nvPr>
            <p:ph idx="13" type="subTitle"/>
          </p:nvPr>
        </p:nvSpPr>
        <p:spPr>
          <a:xfrm>
            <a:off x="2925197" y="3223375"/>
            <a:ext cx="1333800" cy="81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2" name="Google Shape;152;p15"/>
          <p:cNvSpPr txBox="1"/>
          <p:nvPr>
            <p:ph idx="14" type="subTitle"/>
          </p:nvPr>
        </p:nvSpPr>
        <p:spPr>
          <a:xfrm>
            <a:off x="4885095" y="3223375"/>
            <a:ext cx="1333800" cy="81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3" name="Google Shape;153;p15"/>
          <p:cNvSpPr txBox="1"/>
          <p:nvPr>
            <p:ph idx="15" type="subTitle"/>
          </p:nvPr>
        </p:nvSpPr>
        <p:spPr>
          <a:xfrm>
            <a:off x="6768792" y="3223375"/>
            <a:ext cx="1333800" cy="81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54" name="Google Shape;154;p15"/>
          <p:cNvGrpSpPr/>
          <p:nvPr/>
        </p:nvGrpSpPr>
        <p:grpSpPr>
          <a:xfrm rot="-5400000">
            <a:off x="8346375" y="4345871"/>
            <a:ext cx="1022509" cy="572747"/>
            <a:chOff x="-77" y="3784091"/>
            <a:chExt cx="2423582" cy="1357541"/>
          </a:xfrm>
        </p:grpSpPr>
        <p:sp>
          <p:nvSpPr>
            <p:cNvPr id="155" name="Google Shape;155;p15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5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5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5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15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0" name="Google Shape;160;p15"/>
          <p:cNvGrpSpPr/>
          <p:nvPr/>
        </p:nvGrpSpPr>
        <p:grpSpPr>
          <a:xfrm rot="5400000">
            <a:off x="-224875" y="224871"/>
            <a:ext cx="1022509" cy="572747"/>
            <a:chOff x="-77" y="3784091"/>
            <a:chExt cx="2423582" cy="1357541"/>
          </a:xfrm>
        </p:grpSpPr>
        <p:sp>
          <p:nvSpPr>
            <p:cNvPr id="161" name="Google Shape;161;p15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15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15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15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15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5"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</p:bgPr>
    </p:bg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6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8" name="Google Shape;168;p16"/>
          <p:cNvSpPr txBox="1"/>
          <p:nvPr>
            <p:ph idx="1" type="subTitle"/>
          </p:nvPr>
        </p:nvSpPr>
        <p:spPr>
          <a:xfrm>
            <a:off x="719700" y="2434925"/>
            <a:ext cx="2317200" cy="38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69" name="Google Shape;169;p16"/>
          <p:cNvSpPr txBox="1"/>
          <p:nvPr>
            <p:ph idx="2" type="subTitle"/>
          </p:nvPr>
        </p:nvSpPr>
        <p:spPr>
          <a:xfrm>
            <a:off x="719850" y="2734827"/>
            <a:ext cx="2316900" cy="7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0" name="Google Shape;170;p16"/>
          <p:cNvSpPr txBox="1"/>
          <p:nvPr>
            <p:ph idx="3" type="subTitle"/>
          </p:nvPr>
        </p:nvSpPr>
        <p:spPr>
          <a:xfrm>
            <a:off x="3413619" y="2434925"/>
            <a:ext cx="2316900" cy="38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71" name="Google Shape;171;p16"/>
          <p:cNvSpPr txBox="1"/>
          <p:nvPr>
            <p:ph idx="4" type="subTitle"/>
          </p:nvPr>
        </p:nvSpPr>
        <p:spPr>
          <a:xfrm>
            <a:off x="3413619" y="2734827"/>
            <a:ext cx="2316900" cy="7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2" name="Google Shape;172;p16"/>
          <p:cNvSpPr txBox="1"/>
          <p:nvPr>
            <p:ph idx="5" type="subTitle"/>
          </p:nvPr>
        </p:nvSpPr>
        <p:spPr>
          <a:xfrm>
            <a:off x="6107075" y="2434925"/>
            <a:ext cx="2316900" cy="38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73" name="Google Shape;173;p16"/>
          <p:cNvSpPr txBox="1"/>
          <p:nvPr>
            <p:ph idx="6" type="subTitle"/>
          </p:nvPr>
        </p:nvSpPr>
        <p:spPr>
          <a:xfrm>
            <a:off x="6107075" y="2734827"/>
            <a:ext cx="2316900" cy="7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74" name="Google Shape;174;p16"/>
          <p:cNvGrpSpPr/>
          <p:nvPr/>
        </p:nvGrpSpPr>
        <p:grpSpPr>
          <a:xfrm flipH="1" rot="5400000">
            <a:off x="-224875" y="4345871"/>
            <a:ext cx="1022509" cy="572747"/>
            <a:chOff x="-77" y="3784091"/>
            <a:chExt cx="2423582" cy="1357541"/>
          </a:xfrm>
        </p:grpSpPr>
        <p:sp>
          <p:nvSpPr>
            <p:cNvPr id="175" name="Google Shape;175;p16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6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16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16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16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0" name="Google Shape;180;p16"/>
          <p:cNvGrpSpPr/>
          <p:nvPr/>
        </p:nvGrpSpPr>
        <p:grpSpPr>
          <a:xfrm flipH="1" rot="-5400000">
            <a:off x="8346375" y="224871"/>
            <a:ext cx="1022509" cy="572747"/>
            <a:chOff x="-77" y="3784091"/>
            <a:chExt cx="2423582" cy="1357541"/>
          </a:xfrm>
        </p:grpSpPr>
        <p:sp>
          <p:nvSpPr>
            <p:cNvPr id="181" name="Google Shape;181;p16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16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16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16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16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5_2"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7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8" name="Google Shape;188;p17"/>
          <p:cNvSpPr txBox="1"/>
          <p:nvPr>
            <p:ph idx="1" type="subTitle"/>
          </p:nvPr>
        </p:nvSpPr>
        <p:spPr>
          <a:xfrm>
            <a:off x="719975" y="3205013"/>
            <a:ext cx="1282200" cy="12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9" name="Google Shape;189;p17"/>
          <p:cNvSpPr txBox="1"/>
          <p:nvPr>
            <p:ph idx="2" type="subTitle"/>
          </p:nvPr>
        </p:nvSpPr>
        <p:spPr>
          <a:xfrm>
            <a:off x="3964163" y="3205013"/>
            <a:ext cx="1282200" cy="12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0" name="Google Shape;190;p17"/>
          <p:cNvSpPr txBox="1"/>
          <p:nvPr>
            <p:ph idx="3" type="subTitle"/>
          </p:nvPr>
        </p:nvSpPr>
        <p:spPr>
          <a:xfrm>
            <a:off x="7141825" y="3205013"/>
            <a:ext cx="1282200" cy="12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1" name="Google Shape;191;p17"/>
          <p:cNvSpPr txBox="1"/>
          <p:nvPr>
            <p:ph idx="4" type="subTitle"/>
          </p:nvPr>
        </p:nvSpPr>
        <p:spPr>
          <a:xfrm>
            <a:off x="719975" y="2931341"/>
            <a:ext cx="1282200" cy="38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92" name="Google Shape;192;p17"/>
          <p:cNvSpPr txBox="1"/>
          <p:nvPr>
            <p:ph idx="5" type="subTitle"/>
          </p:nvPr>
        </p:nvSpPr>
        <p:spPr>
          <a:xfrm>
            <a:off x="7141825" y="2931341"/>
            <a:ext cx="1282200" cy="38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93" name="Google Shape;193;p17"/>
          <p:cNvSpPr txBox="1"/>
          <p:nvPr>
            <p:ph idx="6" type="subTitle"/>
          </p:nvPr>
        </p:nvSpPr>
        <p:spPr>
          <a:xfrm>
            <a:off x="3964163" y="2931341"/>
            <a:ext cx="1282200" cy="38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94" name="Google Shape;194;p17"/>
          <p:cNvGrpSpPr/>
          <p:nvPr/>
        </p:nvGrpSpPr>
        <p:grpSpPr>
          <a:xfrm flipH="1" rot="-5400000">
            <a:off x="8346375" y="224871"/>
            <a:ext cx="1022509" cy="572747"/>
            <a:chOff x="-77" y="3784091"/>
            <a:chExt cx="2423582" cy="1357541"/>
          </a:xfrm>
        </p:grpSpPr>
        <p:sp>
          <p:nvSpPr>
            <p:cNvPr id="195" name="Google Shape;195;p17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7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7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7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7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0" name="Google Shape;200;p17"/>
          <p:cNvGrpSpPr/>
          <p:nvPr/>
        </p:nvGrpSpPr>
        <p:grpSpPr>
          <a:xfrm flipH="1" rot="5400000">
            <a:off x="-224875" y="4345871"/>
            <a:ext cx="1022509" cy="572747"/>
            <a:chOff x="-77" y="3784091"/>
            <a:chExt cx="2423582" cy="1357541"/>
          </a:xfrm>
        </p:grpSpPr>
        <p:sp>
          <p:nvSpPr>
            <p:cNvPr id="201" name="Google Shape;201;p17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7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17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17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17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CUSTOM_5_1"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8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8" name="Google Shape;208;p18"/>
          <p:cNvSpPr txBox="1"/>
          <p:nvPr>
            <p:ph idx="1" type="subTitle"/>
          </p:nvPr>
        </p:nvSpPr>
        <p:spPr>
          <a:xfrm>
            <a:off x="1842250" y="1618793"/>
            <a:ext cx="16827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09" name="Google Shape;209;p18"/>
          <p:cNvSpPr txBox="1"/>
          <p:nvPr>
            <p:ph idx="2" type="subTitle"/>
          </p:nvPr>
        </p:nvSpPr>
        <p:spPr>
          <a:xfrm>
            <a:off x="1417550" y="1918700"/>
            <a:ext cx="2107500" cy="81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3200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0" name="Google Shape;210;p18"/>
          <p:cNvSpPr txBox="1"/>
          <p:nvPr>
            <p:ph idx="3" type="subTitle"/>
          </p:nvPr>
        </p:nvSpPr>
        <p:spPr>
          <a:xfrm>
            <a:off x="1842594" y="2942429"/>
            <a:ext cx="16824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11" name="Google Shape;211;p18"/>
          <p:cNvSpPr txBox="1"/>
          <p:nvPr>
            <p:ph idx="4" type="subTitle"/>
          </p:nvPr>
        </p:nvSpPr>
        <p:spPr>
          <a:xfrm>
            <a:off x="1417574" y="3242325"/>
            <a:ext cx="2107500" cy="81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081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2" name="Google Shape;212;p18"/>
          <p:cNvSpPr txBox="1"/>
          <p:nvPr>
            <p:ph idx="5" type="subTitle"/>
          </p:nvPr>
        </p:nvSpPr>
        <p:spPr>
          <a:xfrm>
            <a:off x="5618913" y="2942429"/>
            <a:ext cx="16824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13" name="Google Shape;213;p18"/>
          <p:cNvSpPr txBox="1"/>
          <p:nvPr>
            <p:ph idx="6" type="subTitle"/>
          </p:nvPr>
        </p:nvSpPr>
        <p:spPr>
          <a:xfrm>
            <a:off x="5618975" y="3242325"/>
            <a:ext cx="2107500" cy="81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4" name="Google Shape;214;p18"/>
          <p:cNvSpPr txBox="1"/>
          <p:nvPr>
            <p:ph idx="7" type="subTitle"/>
          </p:nvPr>
        </p:nvSpPr>
        <p:spPr>
          <a:xfrm>
            <a:off x="5618957" y="1618793"/>
            <a:ext cx="16824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15" name="Google Shape;215;p18"/>
          <p:cNvSpPr txBox="1"/>
          <p:nvPr>
            <p:ph idx="8" type="subTitle"/>
          </p:nvPr>
        </p:nvSpPr>
        <p:spPr>
          <a:xfrm>
            <a:off x="5619026" y="1918700"/>
            <a:ext cx="2107500" cy="81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3200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16" name="Google Shape;216;p18"/>
          <p:cNvGrpSpPr/>
          <p:nvPr/>
        </p:nvGrpSpPr>
        <p:grpSpPr>
          <a:xfrm flipH="1" rot="-5400000">
            <a:off x="8346375" y="224871"/>
            <a:ext cx="1022509" cy="572747"/>
            <a:chOff x="-77" y="3784091"/>
            <a:chExt cx="2423582" cy="1357541"/>
          </a:xfrm>
        </p:grpSpPr>
        <p:sp>
          <p:nvSpPr>
            <p:cNvPr id="217" name="Google Shape;217;p18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18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18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18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18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2" name="Google Shape;222;p18"/>
          <p:cNvGrpSpPr/>
          <p:nvPr/>
        </p:nvGrpSpPr>
        <p:grpSpPr>
          <a:xfrm flipH="1" rot="5400000">
            <a:off x="-224875" y="4345871"/>
            <a:ext cx="1022509" cy="572747"/>
            <a:chOff x="-77" y="3784091"/>
            <a:chExt cx="2423582" cy="1357541"/>
          </a:xfrm>
        </p:grpSpPr>
        <p:sp>
          <p:nvSpPr>
            <p:cNvPr id="223" name="Google Shape;223;p18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18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18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18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18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CUSTOM_5_1_1"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9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0" name="Google Shape;230;p19"/>
          <p:cNvSpPr txBox="1"/>
          <p:nvPr>
            <p:ph idx="1" type="subTitle"/>
          </p:nvPr>
        </p:nvSpPr>
        <p:spPr>
          <a:xfrm>
            <a:off x="4211675" y="1429885"/>
            <a:ext cx="2317200" cy="38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31" name="Google Shape;231;p19"/>
          <p:cNvSpPr txBox="1"/>
          <p:nvPr>
            <p:ph hasCustomPrompt="1" idx="2" type="title"/>
          </p:nvPr>
        </p:nvSpPr>
        <p:spPr>
          <a:xfrm>
            <a:off x="3331225" y="1443350"/>
            <a:ext cx="804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232" name="Google Shape;232;p19"/>
          <p:cNvSpPr txBox="1"/>
          <p:nvPr>
            <p:ph idx="3" type="subTitle"/>
          </p:nvPr>
        </p:nvSpPr>
        <p:spPr>
          <a:xfrm>
            <a:off x="4211675" y="1694759"/>
            <a:ext cx="2316900" cy="3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3" name="Google Shape;233;p19"/>
          <p:cNvSpPr txBox="1"/>
          <p:nvPr>
            <p:ph idx="4" type="subTitle"/>
          </p:nvPr>
        </p:nvSpPr>
        <p:spPr>
          <a:xfrm>
            <a:off x="4211675" y="2521206"/>
            <a:ext cx="2317200" cy="38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34" name="Google Shape;234;p19"/>
          <p:cNvSpPr txBox="1"/>
          <p:nvPr>
            <p:ph hasCustomPrompt="1" idx="5" type="title"/>
          </p:nvPr>
        </p:nvSpPr>
        <p:spPr>
          <a:xfrm>
            <a:off x="3331225" y="2515672"/>
            <a:ext cx="804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235" name="Google Shape;235;p19"/>
          <p:cNvSpPr txBox="1"/>
          <p:nvPr>
            <p:ph idx="6" type="subTitle"/>
          </p:nvPr>
        </p:nvSpPr>
        <p:spPr>
          <a:xfrm>
            <a:off x="4211675" y="2786080"/>
            <a:ext cx="2316900" cy="3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6" name="Google Shape;236;p19"/>
          <p:cNvSpPr txBox="1"/>
          <p:nvPr>
            <p:ph idx="7" type="subTitle"/>
          </p:nvPr>
        </p:nvSpPr>
        <p:spPr>
          <a:xfrm>
            <a:off x="4211825" y="3612527"/>
            <a:ext cx="2316900" cy="38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37" name="Google Shape;237;p19"/>
          <p:cNvSpPr txBox="1"/>
          <p:nvPr>
            <p:ph hasCustomPrompt="1" idx="8" type="title"/>
          </p:nvPr>
        </p:nvSpPr>
        <p:spPr>
          <a:xfrm>
            <a:off x="3331225" y="3612527"/>
            <a:ext cx="804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238" name="Google Shape;238;p19"/>
          <p:cNvSpPr txBox="1"/>
          <p:nvPr>
            <p:ph idx="9" type="subTitle"/>
          </p:nvPr>
        </p:nvSpPr>
        <p:spPr>
          <a:xfrm>
            <a:off x="4211825" y="3877401"/>
            <a:ext cx="2316900" cy="3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39" name="Google Shape;239;p19"/>
          <p:cNvGrpSpPr/>
          <p:nvPr/>
        </p:nvGrpSpPr>
        <p:grpSpPr>
          <a:xfrm>
            <a:off x="-77" y="3784091"/>
            <a:ext cx="2423582" cy="1357541"/>
            <a:chOff x="-77" y="3784091"/>
            <a:chExt cx="2423582" cy="1357541"/>
          </a:xfrm>
        </p:grpSpPr>
        <p:sp>
          <p:nvSpPr>
            <p:cNvPr id="240" name="Google Shape;240;p19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19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19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19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19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5" name="Google Shape;245;p19"/>
          <p:cNvGrpSpPr/>
          <p:nvPr/>
        </p:nvGrpSpPr>
        <p:grpSpPr>
          <a:xfrm rot="10800000">
            <a:off x="6720423" y="-9"/>
            <a:ext cx="2423582" cy="1357541"/>
            <a:chOff x="-77" y="3784091"/>
            <a:chExt cx="2423582" cy="1357541"/>
          </a:xfrm>
        </p:grpSpPr>
        <p:sp>
          <p:nvSpPr>
            <p:cNvPr id="246" name="Google Shape;246;p19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19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19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19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19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2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0"/>
          <p:cNvSpPr txBox="1"/>
          <p:nvPr>
            <p:ph idx="1" type="subTitle"/>
          </p:nvPr>
        </p:nvSpPr>
        <p:spPr>
          <a:xfrm>
            <a:off x="719600" y="1770625"/>
            <a:ext cx="2317200" cy="38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53" name="Google Shape;253;p20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4" name="Google Shape;254;p20"/>
          <p:cNvSpPr txBox="1"/>
          <p:nvPr>
            <p:ph hasCustomPrompt="1" idx="2" type="title"/>
          </p:nvPr>
        </p:nvSpPr>
        <p:spPr>
          <a:xfrm>
            <a:off x="1329200" y="1318325"/>
            <a:ext cx="10980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255" name="Google Shape;255;p20"/>
          <p:cNvSpPr txBox="1"/>
          <p:nvPr>
            <p:ph idx="3" type="subTitle"/>
          </p:nvPr>
        </p:nvSpPr>
        <p:spPr>
          <a:xfrm>
            <a:off x="720100" y="2146716"/>
            <a:ext cx="23169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6" name="Google Shape;256;p20"/>
          <p:cNvSpPr txBox="1"/>
          <p:nvPr>
            <p:ph idx="4" type="subTitle"/>
          </p:nvPr>
        </p:nvSpPr>
        <p:spPr>
          <a:xfrm>
            <a:off x="3413500" y="1770625"/>
            <a:ext cx="2316900" cy="38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57" name="Google Shape;257;p20"/>
          <p:cNvSpPr txBox="1"/>
          <p:nvPr>
            <p:ph hasCustomPrompt="1" idx="5" type="title"/>
          </p:nvPr>
        </p:nvSpPr>
        <p:spPr>
          <a:xfrm>
            <a:off x="4023025" y="1318325"/>
            <a:ext cx="10980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258" name="Google Shape;258;p20"/>
          <p:cNvSpPr txBox="1"/>
          <p:nvPr>
            <p:ph idx="6" type="subTitle"/>
          </p:nvPr>
        </p:nvSpPr>
        <p:spPr>
          <a:xfrm>
            <a:off x="3413738" y="2146716"/>
            <a:ext cx="23169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9" name="Google Shape;259;p20"/>
          <p:cNvSpPr txBox="1"/>
          <p:nvPr>
            <p:ph idx="7" type="subTitle"/>
          </p:nvPr>
        </p:nvSpPr>
        <p:spPr>
          <a:xfrm>
            <a:off x="6107050" y="1770625"/>
            <a:ext cx="2316900" cy="38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60" name="Google Shape;260;p20"/>
          <p:cNvSpPr txBox="1"/>
          <p:nvPr>
            <p:ph hasCustomPrompt="1" idx="8" type="title"/>
          </p:nvPr>
        </p:nvSpPr>
        <p:spPr>
          <a:xfrm>
            <a:off x="6716550" y="1318325"/>
            <a:ext cx="10980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261" name="Google Shape;261;p20"/>
          <p:cNvSpPr txBox="1"/>
          <p:nvPr>
            <p:ph idx="9" type="subTitle"/>
          </p:nvPr>
        </p:nvSpPr>
        <p:spPr>
          <a:xfrm>
            <a:off x="6107101" y="2146716"/>
            <a:ext cx="23169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2" name="Google Shape;262;p20"/>
          <p:cNvSpPr txBox="1"/>
          <p:nvPr>
            <p:ph idx="13" type="subTitle"/>
          </p:nvPr>
        </p:nvSpPr>
        <p:spPr>
          <a:xfrm>
            <a:off x="719600" y="3395477"/>
            <a:ext cx="2317200" cy="38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63" name="Google Shape;263;p20"/>
          <p:cNvSpPr txBox="1"/>
          <p:nvPr>
            <p:ph hasCustomPrompt="1" idx="14" type="title"/>
          </p:nvPr>
        </p:nvSpPr>
        <p:spPr>
          <a:xfrm>
            <a:off x="1329200" y="2943186"/>
            <a:ext cx="10980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4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264" name="Google Shape;264;p20"/>
          <p:cNvSpPr txBox="1"/>
          <p:nvPr>
            <p:ph idx="15" type="subTitle"/>
          </p:nvPr>
        </p:nvSpPr>
        <p:spPr>
          <a:xfrm>
            <a:off x="720100" y="3771577"/>
            <a:ext cx="23169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5" name="Google Shape;265;p20"/>
          <p:cNvSpPr txBox="1"/>
          <p:nvPr>
            <p:ph idx="16" type="subTitle"/>
          </p:nvPr>
        </p:nvSpPr>
        <p:spPr>
          <a:xfrm>
            <a:off x="3413400" y="3395477"/>
            <a:ext cx="2317200" cy="38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66" name="Google Shape;266;p20"/>
          <p:cNvSpPr txBox="1"/>
          <p:nvPr>
            <p:ph hasCustomPrompt="1" idx="17" type="title"/>
          </p:nvPr>
        </p:nvSpPr>
        <p:spPr>
          <a:xfrm>
            <a:off x="4023025" y="2943186"/>
            <a:ext cx="10980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5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267" name="Google Shape;267;p20"/>
          <p:cNvSpPr txBox="1"/>
          <p:nvPr>
            <p:ph idx="18" type="subTitle"/>
          </p:nvPr>
        </p:nvSpPr>
        <p:spPr>
          <a:xfrm>
            <a:off x="3413738" y="3771577"/>
            <a:ext cx="23169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8" name="Google Shape;268;p20"/>
          <p:cNvSpPr txBox="1"/>
          <p:nvPr>
            <p:ph idx="19" type="subTitle"/>
          </p:nvPr>
        </p:nvSpPr>
        <p:spPr>
          <a:xfrm>
            <a:off x="6107050" y="3395475"/>
            <a:ext cx="2316900" cy="38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6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69" name="Google Shape;269;p20"/>
          <p:cNvSpPr txBox="1"/>
          <p:nvPr>
            <p:ph hasCustomPrompt="1" idx="20" type="title"/>
          </p:nvPr>
        </p:nvSpPr>
        <p:spPr>
          <a:xfrm>
            <a:off x="6716550" y="2943186"/>
            <a:ext cx="10980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270" name="Google Shape;270;p20"/>
          <p:cNvSpPr txBox="1"/>
          <p:nvPr>
            <p:ph idx="21" type="subTitle"/>
          </p:nvPr>
        </p:nvSpPr>
        <p:spPr>
          <a:xfrm>
            <a:off x="6107101" y="3771577"/>
            <a:ext cx="23169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71" name="Google Shape;271;p20"/>
          <p:cNvGrpSpPr/>
          <p:nvPr/>
        </p:nvGrpSpPr>
        <p:grpSpPr>
          <a:xfrm>
            <a:off x="0" y="4569046"/>
            <a:ext cx="1022509" cy="572747"/>
            <a:chOff x="-77" y="3784091"/>
            <a:chExt cx="2423582" cy="1357541"/>
          </a:xfrm>
        </p:grpSpPr>
        <p:sp>
          <p:nvSpPr>
            <p:cNvPr id="272" name="Google Shape;272;p20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20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20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20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20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7" name="Google Shape;277;p20"/>
          <p:cNvGrpSpPr/>
          <p:nvPr/>
        </p:nvGrpSpPr>
        <p:grpSpPr>
          <a:xfrm flipH="1">
            <a:off x="8121500" y="4569046"/>
            <a:ext cx="1022509" cy="572747"/>
            <a:chOff x="-77" y="3784091"/>
            <a:chExt cx="2423582" cy="1357541"/>
          </a:xfrm>
        </p:grpSpPr>
        <p:sp>
          <p:nvSpPr>
            <p:cNvPr id="278" name="Google Shape;278;p20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20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20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20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20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title"/>
          </p:nvPr>
        </p:nvSpPr>
        <p:spPr>
          <a:xfrm>
            <a:off x="3216900" y="1518175"/>
            <a:ext cx="1599000" cy="123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900"/>
              <a:buNone/>
              <a:defRPr sz="72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3" name="Google Shape;13;p3"/>
          <p:cNvSpPr txBox="1"/>
          <p:nvPr>
            <p:ph idx="2" type="title"/>
          </p:nvPr>
        </p:nvSpPr>
        <p:spPr>
          <a:xfrm>
            <a:off x="3216900" y="2744525"/>
            <a:ext cx="2622000" cy="88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Raleway"/>
              <a:buNone/>
              <a:defRPr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2_1"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21"/>
          <p:cNvSpPr txBox="1"/>
          <p:nvPr>
            <p:ph idx="1" type="subTitle"/>
          </p:nvPr>
        </p:nvSpPr>
        <p:spPr>
          <a:xfrm>
            <a:off x="1410963" y="1499611"/>
            <a:ext cx="2317200" cy="38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85" name="Google Shape;285;p21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6" name="Google Shape;286;p21"/>
          <p:cNvSpPr txBox="1"/>
          <p:nvPr>
            <p:ph idx="2" type="subTitle"/>
          </p:nvPr>
        </p:nvSpPr>
        <p:spPr>
          <a:xfrm>
            <a:off x="1411463" y="1799502"/>
            <a:ext cx="23169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7" name="Google Shape;287;p21"/>
          <p:cNvSpPr txBox="1"/>
          <p:nvPr>
            <p:ph idx="3" type="subTitle"/>
          </p:nvPr>
        </p:nvSpPr>
        <p:spPr>
          <a:xfrm>
            <a:off x="1410988" y="2526349"/>
            <a:ext cx="2316900" cy="38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88" name="Google Shape;288;p21"/>
          <p:cNvSpPr txBox="1"/>
          <p:nvPr>
            <p:ph idx="4" type="subTitle"/>
          </p:nvPr>
        </p:nvSpPr>
        <p:spPr>
          <a:xfrm>
            <a:off x="1411225" y="2826240"/>
            <a:ext cx="23169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9" name="Google Shape;289;p21"/>
          <p:cNvSpPr txBox="1"/>
          <p:nvPr>
            <p:ph idx="5" type="subTitle"/>
          </p:nvPr>
        </p:nvSpPr>
        <p:spPr>
          <a:xfrm>
            <a:off x="5415963" y="1499611"/>
            <a:ext cx="2316900" cy="38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90" name="Google Shape;290;p21"/>
          <p:cNvSpPr txBox="1"/>
          <p:nvPr>
            <p:ph idx="6" type="subTitle"/>
          </p:nvPr>
        </p:nvSpPr>
        <p:spPr>
          <a:xfrm>
            <a:off x="5416013" y="1799502"/>
            <a:ext cx="23169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33210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1" name="Google Shape;291;p21"/>
          <p:cNvSpPr txBox="1"/>
          <p:nvPr>
            <p:ph idx="7" type="subTitle"/>
          </p:nvPr>
        </p:nvSpPr>
        <p:spPr>
          <a:xfrm>
            <a:off x="1410963" y="3553089"/>
            <a:ext cx="2317200" cy="38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92" name="Google Shape;292;p21"/>
          <p:cNvSpPr txBox="1"/>
          <p:nvPr>
            <p:ph idx="8" type="subTitle"/>
          </p:nvPr>
        </p:nvSpPr>
        <p:spPr>
          <a:xfrm>
            <a:off x="1411463" y="3852989"/>
            <a:ext cx="23169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3" name="Google Shape;293;p21"/>
          <p:cNvSpPr txBox="1"/>
          <p:nvPr>
            <p:ph idx="9" type="subTitle"/>
          </p:nvPr>
        </p:nvSpPr>
        <p:spPr>
          <a:xfrm>
            <a:off x="5415788" y="2526351"/>
            <a:ext cx="2317200" cy="38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94" name="Google Shape;294;p21"/>
          <p:cNvSpPr txBox="1"/>
          <p:nvPr>
            <p:ph idx="13" type="subTitle"/>
          </p:nvPr>
        </p:nvSpPr>
        <p:spPr>
          <a:xfrm>
            <a:off x="5416125" y="2826251"/>
            <a:ext cx="23169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5" name="Google Shape;295;p21"/>
          <p:cNvSpPr txBox="1"/>
          <p:nvPr>
            <p:ph idx="14" type="subTitle"/>
          </p:nvPr>
        </p:nvSpPr>
        <p:spPr>
          <a:xfrm>
            <a:off x="5415963" y="3553087"/>
            <a:ext cx="2316900" cy="38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6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96" name="Google Shape;296;p21"/>
          <p:cNvSpPr txBox="1"/>
          <p:nvPr>
            <p:ph idx="15" type="subTitle"/>
          </p:nvPr>
        </p:nvSpPr>
        <p:spPr>
          <a:xfrm>
            <a:off x="5416013" y="3852989"/>
            <a:ext cx="23169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97" name="Google Shape;297;p21"/>
          <p:cNvGrpSpPr/>
          <p:nvPr/>
        </p:nvGrpSpPr>
        <p:grpSpPr>
          <a:xfrm>
            <a:off x="0" y="4569046"/>
            <a:ext cx="1022509" cy="572747"/>
            <a:chOff x="-77" y="3784091"/>
            <a:chExt cx="2423582" cy="1357541"/>
          </a:xfrm>
        </p:grpSpPr>
        <p:sp>
          <p:nvSpPr>
            <p:cNvPr id="298" name="Google Shape;298;p21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21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21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21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21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3" name="Google Shape;303;p21"/>
          <p:cNvGrpSpPr/>
          <p:nvPr/>
        </p:nvGrpSpPr>
        <p:grpSpPr>
          <a:xfrm rot="10800000">
            <a:off x="8121500" y="-4"/>
            <a:ext cx="1022509" cy="572747"/>
            <a:chOff x="-77" y="3784091"/>
            <a:chExt cx="2423582" cy="1357541"/>
          </a:xfrm>
        </p:grpSpPr>
        <p:sp>
          <p:nvSpPr>
            <p:cNvPr id="304" name="Google Shape;304;p21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21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21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21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21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7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0" name="Google Shape;310;p22"/>
          <p:cNvGrpSpPr/>
          <p:nvPr/>
        </p:nvGrpSpPr>
        <p:grpSpPr>
          <a:xfrm>
            <a:off x="-9" y="1669058"/>
            <a:ext cx="2781383" cy="1805382"/>
            <a:chOff x="8024127" y="984378"/>
            <a:chExt cx="2502369" cy="1624275"/>
          </a:xfrm>
        </p:grpSpPr>
        <p:sp>
          <p:nvSpPr>
            <p:cNvPr id="311" name="Google Shape;311;p22"/>
            <p:cNvSpPr/>
            <p:nvPr/>
          </p:nvSpPr>
          <p:spPr>
            <a:xfrm>
              <a:off x="8647339" y="2562003"/>
              <a:ext cx="65709" cy="30106"/>
            </a:xfrm>
            <a:custGeom>
              <a:rect b="b" l="l" r="r" t="t"/>
              <a:pathLst>
                <a:path extrusionOk="0" h="1035" w="2259">
                  <a:moveTo>
                    <a:pt x="125" y="899"/>
                  </a:moveTo>
                  <a:lnTo>
                    <a:pt x="125" y="899"/>
                  </a:lnTo>
                  <a:cubicBezTo>
                    <a:pt x="132" y="943"/>
                    <a:pt x="142" y="989"/>
                    <a:pt x="157" y="1035"/>
                  </a:cubicBezTo>
                  <a:cubicBezTo>
                    <a:pt x="157" y="1001"/>
                    <a:pt x="157" y="1001"/>
                    <a:pt x="157" y="1001"/>
                  </a:cubicBezTo>
                  <a:cubicBezTo>
                    <a:pt x="144" y="967"/>
                    <a:pt x="133" y="933"/>
                    <a:pt x="125" y="899"/>
                  </a:cubicBezTo>
                  <a:close/>
                  <a:moveTo>
                    <a:pt x="891" y="1"/>
                  </a:moveTo>
                  <a:cubicBezTo>
                    <a:pt x="329" y="1"/>
                    <a:pt x="1" y="409"/>
                    <a:pt x="125" y="899"/>
                  </a:cubicBezTo>
                  <a:lnTo>
                    <a:pt x="125" y="899"/>
                  </a:lnTo>
                  <a:cubicBezTo>
                    <a:pt x="49" y="429"/>
                    <a:pt x="373" y="67"/>
                    <a:pt x="891" y="67"/>
                  </a:cubicBezTo>
                  <a:cubicBezTo>
                    <a:pt x="1491" y="67"/>
                    <a:pt x="2091" y="501"/>
                    <a:pt x="2258" y="1035"/>
                  </a:cubicBezTo>
                  <a:cubicBezTo>
                    <a:pt x="2258" y="1001"/>
                    <a:pt x="2258" y="1001"/>
                    <a:pt x="2258" y="1001"/>
                  </a:cubicBezTo>
                  <a:cubicBezTo>
                    <a:pt x="2091" y="468"/>
                    <a:pt x="1458" y="1"/>
                    <a:pt x="891" y="1"/>
                  </a:cubicBezTo>
                  <a:close/>
                </a:path>
              </a:pathLst>
            </a:custGeom>
            <a:solidFill>
              <a:srgbClr val="FFFF4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22"/>
            <p:cNvSpPr/>
            <p:nvPr/>
          </p:nvSpPr>
          <p:spPr>
            <a:xfrm>
              <a:off x="8759904" y="2562003"/>
              <a:ext cx="65680" cy="30106"/>
            </a:xfrm>
            <a:custGeom>
              <a:rect b="b" l="l" r="r" t="t"/>
              <a:pathLst>
                <a:path extrusionOk="0" h="1035" w="2258">
                  <a:moveTo>
                    <a:pt x="124" y="899"/>
                  </a:moveTo>
                  <a:cubicBezTo>
                    <a:pt x="131" y="943"/>
                    <a:pt x="142" y="989"/>
                    <a:pt x="156" y="1035"/>
                  </a:cubicBezTo>
                  <a:cubicBezTo>
                    <a:pt x="156" y="1001"/>
                    <a:pt x="156" y="1001"/>
                    <a:pt x="156" y="1001"/>
                  </a:cubicBezTo>
                  <a:cubicBezTo>
                    <a:pt x="143" y="967"/>
                    <a:pt x="133" y="933"/>
                    <a:pt x="124" y="899"/>
                  </a:cubicBezTo>
                  <a:close/>
                  <a:moveTo>
                    <a:pt x="890" y="1"/>
                  </a:moveTo>
                  <a:cubicBezTo>
                    <a:pt x="328" y="1"/>
                    <a:pt x="0" y="409"/>
                    <a:pt x="124" y="899"/>
                  </a:cubicBezTo>
                  <a:lnTo>
                    <a:pt x="124" y="899"/>
                  </a:lnTo>
                  <a:cubicBezTo>
                    <a:pt x="49" y="429"/>
                    <a:pt x="372" y="67"/>
                    <a:pt x="890" y="67"/>
                  </a:cubicBezTo>
                  <a:cubicBezTo>
                    <a:pt x="1490" y="67"/>
                    <a:pt x="2091" y="501"/>
                    <a:pt x="2258" y="1035"/>
                  </a:cubicBezTo>
                  <a:cubicBezTo>
                    <a:pt x="2258" y="1001"/>
                    <a:pt x="2258" y="1001"/>
                    <a:pt x="2258" y="1001"/>
                  </a:cubicBezTo>
                  <a:cubicBezTo>
                    <a:pt x="2091" y="468"/>
                    <a:pt x="1457" y="1"/>
                    <a:pt x="890" y="1"/>
                  </a:cubicBezTo>
                  <a:close/>
                </a:path>
              </a:pathLst>
            </a:custGeom>
            <a:solidFill>
              <a:srgbClr val="FF52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22"/>
            <p:cNvSpPr/>
            <p:nvPr/>
          </p:nvSpPr>
          <p:spPr>
            <a:xfrm>
              <a:off x="8872440" y="2562003"/>
              <a:ext cx="65709" cy="30106"/>
            </a:xfrm>
            <a:custGeom>
              <a:rect b="b" l="l" r="r" t="t"/>
              <a:pathLst>
                <a:path extrusionOk="0" h="1035" w="2259">
                  <a:moveTo>
                    <a:pt x="124" y="899"/>
                  </a:moveTo>
                  <a:cubicBezTo>
                    <a:pt x="131" y="943"/>
                    <a:pt x="142" y="989"/>
                    <a:pt x="157" y="1035"/>
                  </a:cubicBezTo>
                  <a:cubicBezTo>
                    <a:pt x="157" y="1001"/>
                    <a:pt x="157" y="1001"/>
                    <a:pt x="157" y="1001"/>
                  </a:cubicBezTo>
                  <a:cubicBezTo>
                    <a:pt x="144" y="967"/>
                    <a:pt x="133" y="933"/>
                    <a:pt x="124" y="899"/>
                  </a:cubicBezTo>
                  <a:close/>
                  <a:moveTo>
                    <a:pt x="890" y="1"/>
                  </a:moveTo>
                  <a:cubicBezTo>
                    <a:pt x="329" y="1"/>
                    <a:pt x="1" y="409"/>
                    <a:pt x="124" y="899"/>
                  </a:cubicBezTo>
                  <a:lnTo>
                    <a:pt x="124" y="899"/>
                  </a:lnTo>
                  <a:cubicBezTo>
                    <a:pt x="49" y="429"/>
                    <a:pt x="372" y="67"/>
                    <a:pt x="890" y="67"/>
                  </a:cubicBezTo>
                  <a:cubicBezTo>
                    <a:pt x="1491" y="67"/>
                    <a:pt x="2091" y="501"/>
                    <a:pt x="2258" y="1035"/>
                  </a:cubicBezTo>
                  <a:cubicBezTo>
                    <a:pt x="2258" y="1001"/>
                    <a:pt x="2258" y="1001"/>
                    <a:pt x="2258" y="1001"/>
                  </a:cubicBezTo>
                  <a:cubicBezTo>
                    <a:pt x="2091" y="468"/>
                    <a:pt x="1491" y="1"/>
                    <a:pt x="890" y="1"/>
                  </a:cubicBezTo>
                  <a:close/>
                </a:path>
              </a:pathLst>
            </a:custGeom>
            <a:solidFill>
              <a:srgbClr val="45FF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22"/>
            <p:cNvSpPr/>
            <p:nvPr/>
          </p:nvSpPr>
          <p:spPr>
            <a:xfrm>
              <a:off x="10089400" y="2205025"/>
              <a:ext cx="25" cy="50050"/>
            </a:xfrm>
            <a:custGeom>
              <a:rect b="b" l="l" r="r" t="t"/>
              <a:pathLst>
                <a:path extrusionOk="0" h="2002" w="1">
                  <a:moveTo>
                    <a:pt x="0" y="2002"/>
                  </a:moveTo>
                  <a:lnTo>
                    <a:pt x="0" y="0"/>
                  </a:lnTo>
                </a:path>
              </a:pathLst>
            </a:custGeom>
            <a:solidFill>
              <a:srgbClr val="1FFF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22"/>
            <p:cNvSpPr/>
            <p:nvPr/>
          </p:nvSpPr>
          <p:spPr>
            <a:xfrm>
              <a:off x="8024127" y="984378"/>
              <a:ext cx="2502369" cy="1624275"/>
            </a:xfrm>
            <a:custGeom>
              <a:rect b="b" l="l" r="r" t="t"/>
              <a:pathLst>
                <a:path extrusionOk="0" h="55841" w="86029">
                  <a:moveTo>
                    <a:pt x="2102" y="1"/>
                  </a:moveTo>
                  <a:cubicBezTo>
                    <a:pt x="935" y="1"/>
                    <a:pt x="1" y="935"/>
                    <a:pt x="1" y="2102"/>
                  </a:cubicBezTo>
                  <a:lnTo>
                    <a:pt x="1" y="53739"/>
                  </a:lnTo>
                  <a:cubicBezTo>
                    <a:pt x="1" y="54907"/>
                    <a:pt x="935" y="55841"/>
                    <a:pt x="2102" y="55841"/>
                  </a:cubicBezTo>
                  <a:lnTo>
                    <a:pt x="83894" y="55841"/>
                  </a:lnTo>
                  <a:cubicBezTo>
                    <a:pt x="85062" y="55841"/>
                    <a:pt x="86029" y="54907"/>
                    <a:pt x="86029" y="53739"/>
                  </a:cubicBezTo>
                  <a:lnTo>
                    <a:pt x="86029" y="2102"/>
                  </a:lnTo>
                  <a:cubicBezTo>
                    <a:pt x="86029" y="935"/>
                    <a:pt x="85062" y="1"/>
                    <a:pt x="83894" y="1"/>
                  </a:cubicBezTo>
                  <a:close/>
                </a:path>
              </a:pathLst>
            </a:custGeom>
            <a:solidFill>
              <a:srgbClr val="B8BD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22"/>
            <p:cNvSpPr/>
            <p:nvPr/>
          </p:nvSpPr>
          <p:spPr>
            <a:xfrm>
              <a:off x="8024127" y="984378"/>
              <a:ext cx="2502369" cy="262020"/>
            </a:xfrm>
            <a:custGeom>
              <a:rect b="b" l="l" r="r" t="t"/>
              <a:pathLst>
                <a:path extrusionOk="0" h="9008" w="86029">
                  <a:moveTo>
                    <a:pt x="2436" y="1"/>
                  </a:moveTo>
                  <a:cubicBezTo>
                    <a:pt x="1102" y="1"/>
                    <a:pt x="1" y="1068"/>
                    <a:pt x="1" y="2436"/>
                  </a:cubicBezTo>
                  <a:lnTo>
                    <a:pt x="1" y="9007"/>
                  </a:lnTo>
                  <a:lnTo>
                    <a:pt x="86029" y="9007"/>
                  </a:lnTo>
                  <a:lnTo>
                    <a:pt x="86029" y="2436"/>
                  </a:lnTo>
                  <a:cubicBezTo>
                    <a:pt x="86029" y="1102"/>
                    <a:pt x="84928" y="1"/>
                    <a:pt x="8359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22"/>
            <p:cNvSpPr/>
            <p:nvPr/>
          </p:nvSpPr>
          <p:spPr>
            <a:xfrm>
              <a:off x="8125057" y="1324952"/>
              <a:ext cx="2305388" cy="1198318"/>
            </a:xfrm>
            <a:custGeom>
              <a:rect b="b" l="l" r="r" t="t"/>
              <a:pathLst>
                <a:path extrusionOk="0" h="41197" w="79257">
                  <a:moveTo>
                    <a:pt x="77522" y="41196"/>
                  </a:moveTo>
                  <a:lnTo>
                    <a:pt x="1735" y="41196"/>
                  </a:lnTo>
                  <a:cubicBezTo>
                    <a:pt x="767" y="41196"/>
                    <a:pt x="0" y="40429"/>
                    <a:pt x="0" y="39462"/>
                  </a:cubicBezTo>
                  <a:lnTo>
                    <a:pt x="0" y="1735"/>
                  </a:lnTo>
                  <a:cubicBezTo>
                    <a:pt x="0" y="768"/>
                    <a:pt x="767" y="0"/>
                    <a:pt x="1735" y="0"/>
                  </a:cubicBezTo>
                  <a:lnTo>
                    <a:pt x="77522" y="0"/>
                  </a:lnTo>
                  <a:cubicBezTo>
                    <a:pt x="78489" y="0"/>
                    <a:pt x="79257" y="768"/>
                    <a:pt x="79257" y="1735"/>
                  </a:cubicBezTo>
                  <a:lnTo>
                    <a:pt x="79257" y="39462"/>
                  </a:lnTo>
                  <a:cubicBezTo>
                    <a:pt x="79257" y="40429"/>
                    <a:pt x="78489" y="41196"/>
                    <a:pt x="77522" y="41196"/>
                  </a:cubicBezTo>
                  <a:close/>
                </a:path>
              </a:pathLst>
            </a:custGeom>
            <a:solidFill>
              <a:srgbClr val="2408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22"/>
            <p:cNvSpPr/>
            <p:nvPr/>
          </p:nvSpPr>
          <p:spPr>
            <a:xfrm>
              <a:off x="8191986" y="1394818"/>
              <a:ext cx="54365" cy="110620"/>
            </a:xfrm>
            <a:custGeom>
              <a:rect b="b" l="l" r="r" t="t"/>
              <a:pathLst>
                <a:path extrusionOk="0" fill="none" h="3803" w="1869">
                  <a:moveTo>
                    <a:pt x="1869" y="0"/>
                  </a:moveTo>
                  <a:lnTo>
                    <a:pt x="1" y="1901"/>
                  </a:lnTo>
                  <a:lnTo>
                    <a:pt x="1869" y="3803"/>
                  </a:lnTo>
                </a:path>
              </a:pathLst>
            </a:custGeom>
            <a:noFill/>
            <a:ln cap="rnd" cmpd="sng" w="20850">
              <a:solidFill>
                <a:srgbClr val="12D77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22"/>
            <p:cNvSpPr/>
            <p:nvPr/>
          </p:nvSpPr>
          <p:spPr>
            <a:xfrm>
              <a:off x="8385062" y="1394818"/>
              <a:ext cx="55354" cy="110620"/>
            </a:xfrm>
            <a:custGeom>
              <a:rect b="b" l="l" r="r" t="t"/>
              <a:pathLst>
                <a:path extrusionOk="0" fill="none" h="3803" w="1903">
                  <a:moveTo>
                    <a:pt x="1" y="0"/>
                  </a:moveTo>
                  <a:lnTo>
                    <a:pt x="1902" y="1901"/>
                  </a:lnTo>
                  <a:lnTo>
                    <a:pt x="1" y="3803"/>
                  </a:lnTo>
                </a:path>
              </a:pathLst>
            </a:custGeom>
            <a:noFill/>
            <a:ln cap="rnd" cmpd="sng" w="20850">
              <a:solidFill>
                <a:srgbClr val="12D77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22"/>
            <p:cNvSpPr/>
            <p:nvPr/>
          </p:nvSpPr>
          <p:spPr>
            <a:xfrm>
              <a:off x="8292887" y="1394818"/>
              <a:ext cx="43689" cy="120335"/>
            </a:xfrm>
            <a:custGeom>
              <a:rect b="b" l="l" r="r" t="t"/>
              <a:pathLst>
                <a:path extrusionOk="0" fill="none" h="4137" w="1502">
                  <a:moveTo>
                    <a:pt x="1" y="4136"/>
                  </a:moveTo>
                  <a:lnTo>
                    <a:pt x="1502" y="0"/>
                  </a:lnTo>
                </a:path>
              </a:pathLst>
            </a:custGeom>
            <a:noFill/>
            <a:ln cap="rnd" cmpd="sng" w="20850">
              <a:solidFill>
                <a:srgbClr val="12D77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22"/>
            <p:cNvSpPr/>
            <p:nvPr/>
          </p:nvSpPr>
          <p:spPr>
            <a:xfrm>
              <a:off x="8483055" y="1500548"/>
              <a:ext cx="31095" cy="31095"/>
            </a:xfrm>
            <a:custGeom>
              <a:rect b="b" l="l" r="r" t="t"/>
              <a:pathLst>
                <a:path extrusionOk="0" h="1069" w="1069">
                  <a:moveTo>
                    <a:pt x="535" y="1"/>
                  </a:moveTo>
                  <a:cubicBezTo>
                    <a:pt x="234" y="1"/>
                    <a:pt x="1" y="234"/>
                    <a:pt x="1" y="535"/>
                  </a:cubicBezTo>
                  <a:cubicBezTo>
                    <a:pt x="1" y="802"/>
                    <a:pt x="234" y="1068"/>
                    <a:pt x="535" y="1068"/>
                  </a:cubicBezTo>
                  <a:cubicBezTo>
                    <a:pt x="835" y="1068"/>
                    <a:pt x="1068" y="802"/>
                    <a:pt x="1068" y="535"/>
                  </a:cubicBezTo>
                  <a:cubicBezTo>
                    <a:pt x="1068" y="234"/>
                    <a:pt x="835" y="1"/>
                    <a:pt x="535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22"/>
            <p:cNvSpPr/>
            <p:nvPr/>
          </p:nvSpPr>
          <p:spPr>
            <a:xfrm>
              <a:off x="8528666" y="1500548"/>
              <a:ext cx="31065" cy="31095"/>
            </a:xfrm>
            <a:custGeom>
              <a:rect b="b" l="l" r="r" t="t"/>
              <a:pathLst>
                <a:path extrusionOk="0" h="1069" w="1068">
                  <a:moveTo>
                    <a:pt x="534" y="1"/>
                  </a:moveTo>
                  <a:cubicBezTo>
                    <a:pt x="267" y="1"/>
                    <a:pt x="0" y="234"/>
                    <a:pt x="0" y="535"/>
                  </a:cubicBezTo>
                  <a:cubicBezTo>
                    <a:pt x="0" y="802"/>
                    <a:pt x="267" y="1068"/>
                    <a:pt x="534" y="1068"/>
                  </a:cubicBezTo>
                  <a:cubicBezTo>
                    <a:pt x="834" y="1068"/>
                    <a:pt x="1068" y="802"/>
                    <a:pt x="1068" y="535"/>
                  </a:cubicBezTo>
                  <a:cubicBezTo>
                    <a:pt x="1068" y="234"/>
                    <a:pt x="834" y="1"/>
                    <a:pt x="534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22"/>
            <p:cNvSpPr/>
            <p:nvPr/>
          </p:nvSpPr>
          <p:spPr>
            <a:xfrm>
              <a:off x="8593674" y="1500548"/>
              <a:ext cx="31065" cy="31095"/>
            </a:xfrm>
            <a:custGeom>
              <a:rect b="b" l="l" r="r" t="t"/>
              <a:pathLst>
                <a:path extrusionOk="0" h="1069" w="1068">
                  <a:moveTo>
                    <a:pt x="534" y="1"/>
                  </a:moveTo>
                  <a:cubicBezTo>
                    <a:pt x="234" y="1"/>
                    <a:pt x="0" y="234"/>
                    <a:pt x="0" y="535"/>
                  </a:cubicBezTo>
                  <a:cubicBezTo>
                    <a:pt x="0" y="802"/>
                    <a:pt x="234" y="1068"/>
                    <a:pt x="534" y="1068"/>
                  </a:cubicBezTo>
                  <a:cubicBezTo>
                    <a:pt x="834" y="1068"/>
                    <a:pt x="1068" y="802"/>
                    <a:pt x="1068" y="535"/>
                  </a:cubicBezTo>
                  <a:cubicBezTo>
                    <a:pt x="1068" y="234"/>
                    <a:pt x="834" y="1"/>
                    <a:pt x="534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22"/>
            <p:cNvSpPr/>
            <p:nvPr/>
          </p:nvSpPr>
          <p:spPr>
            <a:xfrm>
              <a:off x="8219152" y="1627656"/>
              <a:ext cx="1656300" cy="29"/>
            </a:xfrm>
            <a:custGeom>
              <a:rect b="b" l="l" r="r" t="t"/>
              <a:pathLst>
                <a:path extrusionOk="0" fill="none" h="1" w="56942">
                  <a:moveTo>
                    <a:pt x="1" y="1"/>
                  </a:moveTo>
                  <a:lnTo>
                    <a:pt x="56941" y="1"/>
                  </a:lnTo>
                </a:path>
              </a:pathLst>
            </a:custGeom>
            <a:noFill/>
            <a:ln cap="rnd" cmpd="sng" w="20850">
              <a:solidFill>
                <a:srgbClr val="12D77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22"/>
            <p:cNvSpPr/>
            <p:nvPr/>
          </p:nvSpPr>
          <p:spPr>
            <a:xfrm>
              <a:off x="9975312" y="1627656"/>
              <a:ext cx="128101" cy="29"/>
            </a:xfrm>
            <a:custGeom>
              <a:rect b="b" l="l" r="r" t="t"/>
              <a:pathLst>
                <a:path extrusionOk="0" fill="none" h="1" w="4404">
                  <a:moveTo>
                    <a:pt x="0" y="1"/>
                  </a:moveTo>
                  <a:lnTo>
                    <a:pt x="4403" y="1"/>
                  </a:lnTo>
                </a:path>
              </a:pathLst>
            </a:custGeom>
            <a:noFill/>
            <a:ln cap="rnd" cmpd="sng" w="20850">
              <a:solidFill>
                <a:srgbClr val="12D77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22"/>
            <p:cNvSpPr/>
            <p:nvPr/>
          </p:nvSpPr>
          <p:spPr>
            <a:xfrm>
              <a:off x="10174205" y="1627656"/>
              <a:ext cx="163035" cy="29"/>
            </a:xfrm>
            <a:custGeom>
              <a:rect b="b" l="l" r="r" t="t"/>
              <a:pathLst>
                <a:path extrusionOk="0" fill="none" h="1" w="5605">
                  <a:moveTo>
                    <a:pt x="0" y="1"/>
                  </a:moveTo>
                  <a:lnTo>
                    <a:pt x="5604" y="1"/>
                  </a:lnTo>
                </a:path>
              </a:pathLst>
            </a:custGeom>
            <a:noFill/>
            <a:ln cap="rnd" cmpd="sng" w="20850">
              <a:solidFill>
                <a:srgbClr val="12D77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22"/>
            <p:cNvSpPr/>
            <p:nvPr/>
          </p:nvSpPr>
          <p:spPr>
            <a:xfrm>
              <a:off x="8219152" y="1757673"/>
              <a:ext cx="1036300" cy="29"/>
            </a:xfrm>
            <a:custGeom>
              <a:rect b="b" l="l" r="r" t="t"/>
              <a:pathLst>
                <a:path extrusionOk="0" fill="none" h="1" w="35627">
                  <a:moveTo>
                    <a:pt x="1" y="1"/>
                  </a:moveTo>
                  <a:lnTo>
                    <a:pt x="35626" y="1"/>
                  </a:lnTo>
                </a:path>
              </a:pathLst>
            </a:custGeom>
            <a:noFill/>
            <a:ln cap="rnd" cmpd="sng" w="20850">
              <a:solidFill>
                <a:srgbClr val="12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22"/>
            <p:cNvSpPr/>
            <p:nvPr/>
          </p:nvSpPr>
          <p:spPr>
            <a:xfrm>
              <a:off x="9408676" y="1757673"/>
              <a:ext cx="186335" cy="29"/>
            </a:xfrm>
            <a:custGeom>
              <a:rect b="b" l="l" r="r" t="t"/>
              <a:pathLst>
                <a:path extrusionOk="0" fill="none" h="1" w="6406">
                  <a:moveTo>
                    <a:pt x="1" y="1"/>
                  </a:moveTo>
                  <a:lnTo>
                    <a:pt x="6405" y="1"/>
                  </a:lnTo>
                </a:path>
              </a:pathLst>
            </a:custGeom>
            <a:noFill/>
            <a:ln cap="rnd" cmpd="sng" w="20850">
              <a:solidFill>
                <a:srgbClr val="12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22"/>
            <p:cNvSpPr/>
            <p:nvPr/>
          </p:nvSpPr>
          <p:spPr>
            <a:xfrm>
              <a:off x="9090440" y="1832396"/>
              <a:ext cx="504581" cy="29"/>
            </a:xfrm>
            <a:custGeom>
              <a:rect b="b" l="l" r="r" t="t"/>
              <a:pathLst>
                <a:path extrusionOk="0" fill="none" h="1" w="17347">
                  <a:moveTo>
                    <a:pt x="17346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20850">
              <a:solidFill>
                <a:srgbClr val="12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22"/>
            <p:cNvSpPr/>
            <p:nvPr/>
          </p:nvSpPr>
          <p:spPr>
            <a:xfrm>
              <a:off x="8919673" y="1832396"/>
              <a:ext cx="101923" cy="29"/>
            </a:xfrm>
            <a:custGeom>
              <a:rect b="b" l="l" r="r" t="t"/>
              <a:pathLst>
                <a:path extrusionOk="0" fill="none" h="1" w="3504">
                  <a:moveTo>
                    <a:pt x="3503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20850">
              <a:solidFill>
                <a:srgbClr val="12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22"/>
            <p:cNvSpPr/>
            <p:nvPr/>
          </p:nvSpPr>
          <p:spPr>
            <a:xfrm>
              <a:off x="8737271" y="1832396"/>
              <a:ext cx="101894" cy="29"/>
            </a:xfrm>
            <a:custGeom>
              <a:rect b="b" l="l" r="r" t="t"/>
              <a:pathLst>
                <a:path extrusionOk="0" fill="none" h="1" w="3503">
                  <a:moveTo>
                    <a:pt x="3503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20850">
              <a:solidFill>
                <a:srgbClr val="12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22"/>
            <p:cNvSpPr/>
            <p:nvPr/>
          </p:nvSpPr>
          <p:spPr>
            <a:xfrm>
              <a:off x="8555829" y="1832396"/>
              <a:ext cx="100934" cy="29"/>
            </a:xfrm>
            <a:custGeom>
              <a:rect b="b" l="l" r="r" t="t"/>
              <a:pathLst>
                <a:path extrusionOk="0" fill="none" h="1" w="3470">
                  <a:moveTo>
                    <a:pt x="3470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20850">
              <a:solidFill>
                <a:srgbClr val="12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22"/>
            <p:cNvSpPr/>
            <p:nvPr/>
          </p:nvSpPr>
          <p:spPr>
            <a:xfrm>
              <a:off x="8373428" y="1832396"/>
              <a:ext cx="100934" cy="29"/>
            </a:xfrm>
            <a:custGeom>
              <a:rect b="b" l="l" r="r" t="t"/>
              <a:pathLst>
                <a:path extrusionOk="0" fill="none" h="1" w="3470">
                  <a:moveTo>
                    <a:pt x="3470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20850">
              <a:solidFill>
                <a:srgbClr val="12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22"/>
            <p:cNvSpPr/>
            <p:nvPr/>
          </p:nvSpPr>
          <p:spPr>
            <a:xfrm>
              <a:off x="8373428" y="1923582"/>
              <a:ext cx="1570900" cy="29"/>
            </a:xfrm>
            <a:custGeom>
              <a:rect b="b" l="l" r="r" t="t"/>
              <a:pathLst>
                <a:path extrusionOk="0" fill="none" h="1" w="54006">
                  <a:moveTo>
                    <a:pt x="54006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208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22"/>
            <p:cNvSpPr/>
            <p:nvPr/>
          </p:nvSpPr>
          <p:spPr>
            <a:xfrm>
              <a:off x="8219152" y="1832396"/>
              <a:ext cx="36912" cy="29"/>
            </a:xfrm>
            <a:custGeom>
              <a:rect b="b" l="l" r="r" t="t"/>
              <a:pathLst>
                <a:path extrusionOk="0" fill="none" h="1" w="1269">
                  <a:moveTo>
                    <a:pt x="1268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20850">
              <a:solidFill>
                <a:srgbClr val="12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22"/>
            <p:cNvSpPr/>
            <p:nvPr/>
          </p:nvSpPr>
          <p:spPr>
            <a:xfrm>
              <a:off x="8219152" y="1923582"/>
              <a:ext cx="36912" cy="29"/>
            </a:xfrm>
            <a:custGeom>
              <a:rect b="b" l="l" r="r" t="t"/>
              <a:pathLst>
                <a:path extrusionOk="0" fill="none" h="1" w="1269">
                  <a:moveTo>
                    <a:pt x="1268" y="1"/>
                  </a:moveTo>
                  <a:lnTo>
                    <a:pt x="1" y="1"/>
                  </a:lnTo>
                </a:path>
              </a:pathLst>
            </a:custGeom>
            <a:noFill/>
            <a:ln cap="rnd" cmpd="sng" w="20850">
              <a:solidFill>
                <a:srgbClr val="12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22"/>
            <p:cNvSpPr/>
            <p:nvPr/>
          </p:nvSpPr>
          <p:spPr>
            <a:xfrm>
              <a:off x="8219152" y="2014798"/>
              <a:ext cx="36912" cy="29"/>
            </a:xfrm>
            <a:custGeom>
              <a:rect b="b" l="l" r="r" t="t"/>
              <a:pathLst>
                <a:path extrusionOk="0" fill="none" h="1" w="1269">
                  <a:moveTo>
                    <a:pt x="1268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20850">
              <a:solidFill>
                <a:srgbClr val="12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22"/>
            <p:cNvSpPr/>
            <p:nvPr/>
          </p:nvSpPr>
          <p:spPr>
            <a:xfrm>
              <a:off x="8219152" y="2105984"/>
              <a:ext cx="36912" cy="29"/>
            </a:xfrm>
            <a:custGeom>
              <a:rect b="b" l="l" r="r" t="t"/>
              <a:pathLst>
                <a:path extrusionOk="0" fill="none" h="1" w="1269">
                  <a:moveTo>
                    <a:pt x="1268" y="1"/>
                  </a:moveTo>
                  <a:lnTo>
                    <a:pt x="1" y="1"/>
                  </a:lnTo>
                </a:path>
              </a:pathLst>
            </a:custGeom>
            <a:noFill/>
            <a:ln cap="rnd" cmpd="sng" w="20850">
              <a:solidFill>
                <a:srgbClr val="12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22"/>
            <p:cNvSpPr/>
            <p:nvPr/>
          </p:nvSpPr>
          <p:spPr>
            <a:xfrm>
              <a:off x="10039331" y="1923582"/>
              <a:ext cx="216411" cy="29"/>
            </a:xfrm>
            <a:custGeom>
              <a:rect b="b" l="l" r="r" t="t"/>
              <a:pathLst>
                <a:path extrusionOk="0" fill="none" h="1" w="7440">
                  <a:moveTo>
                    <a:pt x="1" y="1"/>
                  </a:moveTo>
                  <a:lnTo>
                    <a:pt x="7439" y="1"/>
                  </a:lnTo>
                </a:path>
              </a:pathLst>
            </a:custGeom>
            <a:noFill/>
            <a:ln cap="rnd" cmpd="sng" w="208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22"/>
            <p:cNvSpPr/>
            <p:nvPr/>
          </p:nvSpPr>
          <p:spPr>
            <a:xfrm>
              <a:off x="8369559" y="2014798"/>
              <a:ext cx="434713" cy="29"/>
            </a:xfrm>
            <a:custGeom>
              <a:rect b="b" l="l" r="r" t="t"/>
              <a:pathLst>
                <a:path extrusionOk="0" fill="none" h="1" w="14945">
                  <a:moveTo>
                    <a:pt x="0" y="0"/>
                  </a:moveTo>
                  <a:lnTo>
                    <a:pt x="14944" y="0"/>
                  </a:lnTo>
                </a:path>
              </a:pathLst>
            </a:custGeom>
            <a:noFill/>
            <a:ln cap="rnd" cmpd="sng" w="208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22"/>
            <p:cNvSpPr/>
            <p:nvPr/>
          </p:nvSpPr>
          <p:spPr>
            <a:xfrm>
              <a:off x="8369559" y="2107933"/>
              <a:ext cx="434713" cy="29"/>
            </a:xfrm>
            <a:custGeom>
              <a:rect b="b" l="l" r="r" t="t"/>
              <a:pathLst>
                <a:path extrusionOk="0" fill="none" h="1" w="14945">
                  <a:moveTo>
                    <a:pt x="0" y="1"/>
                  </a:moveTo>
                  <a:lnTo>
                    <a:pt x="14944" y="1"/>
                  </a:lnTo>
                </a:path>
              </a:pathLst>
            </a:custGeom>
            <a:noFill/>
            <a:ln cap="rnd" cmpd="sng" w="208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22"/>
            <p:cNvSpPr/>
            <p:nvPr/>
          </p:nvSpPr>
          <p:spPr>
            <a:xfrm>
              <a:off x="8369559" y="2202057"/>
              <a:ext cx="434713" cy="29"/>
            </a:xfrm>
            <a:custGeom>
              <a:rect b="b" l="l" r="r" t="t"/>
              <a:pathLst>
                <a:path extrusionOk="0" fill="none" h="1" w="14945">
                  <a:moveTo>
                    <a:pt x="0" y="0"/>
                  </a:moveTo>
                  <a:lnTo>
                    <a:pt x="14944" y="0"/>
                  </a:lnTo>
                </a:path>
              </a:pathLst>
            </a:custGeom>
            <a:noFill/>
            <a:ln cap="rnd" cmpd="sng" w="208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22"/>
            <p:cNvSpPr/>
            <p:nvPr/>
          </p:nvSpPr>
          <p:spPr>
            <a:xfrm>
              <a:off x="8369559" y="2295192"/>
              <a:ext cx="434713" cy="29"/>
            </a:xfrm>
            <a:custGeom>
              <a:rect b="b" l="l" r="r" t="t"/>
              <a:pathLst>
                <a:path extrusionOk="0" fill="none" h="1" w="14945">
                  <a:moveTo>
                    <a:pt x="0" y="1"/>
                  </a:moveTo>
                  <a:lnTo>
                    <a:pt x="14944" y="1"/>
                  </a:lnTo>
                </a:path>
              </a:pathLst>
            </a:custGeom>
            <a:noFill/>
            <a:ln cap="rnd" cmpd="sng" w="208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22"/>
            <p:cNvSpPr/>
            <p:nvPr/>
          </p:nvSpPr>
          <p:spPr>
            <a:xfrm>
              <a:off x="9090440" y="2295192"/>
              <a:ext cx="884929" cy="29"/>
            </a:xfrm>
            <a:custGeom>
              <a:rect b="b" l="l" r="r" t="t"/>
              <a:pathLst>
                <a:path extrusionOk="0" fill="none" h="1" w="30423">
                  <a:moveTo>
                    <a:pt x="0" y="1"/>
                  </a:moveTo>
                  <a:lnTo>
                    <a:pt x="30422" y="1"/>
                  </a:lnTo>
                </a:path>
              </a:pathLst>
            </a:custGeom>
            <a:noFill/>
            <a:ln cap="rnd" cmpd="sng" w="208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22"/>
            <p:cNvSpPr/>
            <p:nvPr/>
          </p:nvSpPr>
          <p:spPr>
            <a:xfrm>
              <a:off x="9615336" y="2202057"/>
              <a:ext cx="360016" cy="29"/>
            </a:xfrm>
            <a:custGeom>
              <a:rect b="b" l="l" r="r" t="t"/>
              <a:pathLst>
                <a:path extrusionOk="0" fill="none" h="1" w="12377">
                  <a:moveTo>
                    <a:pt x="1" y="0"/>
                  </a:moveTo>
                  <a:lnTo>
                    <a:pt x="12376" y="0"/>
                  </a:lnTo>
                </a:path>
              </a:pathLst>
            </a:custGeom>
            <a:noFill/>
            <a:ln cap="rnd" cmpd="sng" w="208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22"/>
            <p:cNvSpPr/>
            <p:nvPr/>
          </p:nvSpPr>
          <p:spPr>
            <a:xfrm>
              <a:off x="9832671" y="2105984"/>
              <a:ext cx="142674" cy="29"/>
            </a:xfrm>
            <a:custGeom>
              <a:rect b="b" l="l" r="r" t="t"/>
              <a:pathLst>
                <a:path extrusionOk="0" fill="none" h="1" w="4905">
                  <a:moveTo>
                    <a:pt x="1" y="1"/>
                  </a:moveTo>
                  <a:lnTo>
                    <a:pt x="4904" y="1"/>
                  </a:lnTo>
                </a:path>
              </a:pathLst>
            </a:custGeom>
            <a:noFill/>
            <a:ln cap="rnd" cmpd="sng" w="208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7" name="Google Shape;347;p22"/>
          <p:cNvGrpSpPr/>
          <p:nvPr/>
        </p:nvGrpSpPr>
        <p:grpSpPr>
          <a:xfrm flipH="1">
            <a:off x="7058589" y="1071875"/>
            <a:ext cx="2085403" cy="2999739"/>
            <a:chOff x="7435625" y="1209875"/>
            <a:chExt cx="1470250" cy="2114875"/>
          </a:xfrm>
        </p:grpSpPr>
        <p:sp>
          <p:nvSpPr>
            <p:cNvPr id="348" name="Google Shape;348;p22"/>
            <p:cNvSpPr/>
            <p:nvPr/>
          </p:nvSpPr>
          <p:spPr>
            <a:xfrm>
              <a:off x="7658275" y="3273025"/>
              <a:ext cx="120950" cy="12550"/>
            </a:xfrm>
            <a:custGeom>
              <a:rect b="b" l="l" r="r" t="t"/>
              <a:pathLst>
                <a:path extrusionOk="0" h="502" w="4838">
                  <a:moveTo>
                    <a:pt x="401" y="1"/>
                  </a:moveTo>
                  <a:cubicBezTo>
                    <a:pt x="168" y="1"/>
                    <a:pt x="1" y="201"/>
                    <a:pt x="1" y="434"/>
                  </a:cubicBezTo>
                  <a:lnTo>
                    <a:pt x="1" y="501"/>
                  </a:lnTo>
                  <a:cubicBezTo>
                    <a:pt x="1" y="268"/>
                    <a:pt x="168" y="101"/>
                    <a:pt x="401" y="101"/>
                  </a:cubicBezTo>
                  <a:lnTo>
                    <a:pt x="4404" y="101"/>
                  </a:lnTo>
                  <a:cubicBezTo>
                    <a:pt x="4637" y="101"/>
                    <a:pt x="4838" y="268"/>
                    <a:pt x="4838" y="501"/>
                  </a:cubicBezTo>
                  <a:lnTo>
                    <a:pt x="4838" y="434"/>
                  </a:lnTo>
                  <a:cubicBezTo>
                    <a:pt x="4838" y="201"/>
                    <a:pt x="4637" y="1"/>
                    <a:pt x="4404" y="1"/>
                  </a:cubicBezTo>
                  <a:close/>
                </a:path>
              </a:pathLst>
            </a:custGeom>
            <a:solidFill>
              <a:srgbClr val="0032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22"/>
            <p:cNvSpPr/>
            <p:nvPr/>
          </p:nvSpPr>
          <p:spPr>
            <a:xfrm>
              <a:off x="7494000" y="3273025"/>
              <a:ext cx="120950" cy="12550"/>
            </a:xfrm>
            <a:custGeom>
              <a:rect b="b" l="l" r="r" t="t"/>
              <a:pathLst>
                <a:path extrusionOk="0" h="502" w="4838">
                  <a:moveTo>
                    <a:pt x="434" y="1"/>
                  </a:moveTo>
                  <a:cubicBezTo>
                    <a:pt x="201" y="1"/>
                    <a:pt x="0" y="201"/>
                    <a:pt x="0" y="434"/>
                  </a:cubicBezTo>
                  <a:lnTo>
                    <a:pt x="0" y="501"/>
                  </a:lnTo>
                  <a:cubicBezTo>
                    <a:pt x="0" y="268"/>
                    <a:pt x="201" y="101"/>
                    <a:pt x="434" y="101"/>
                  </a:cubicBezTo>
                  <a:lnTo>
                    <a:pt x="4437" y="101"/>
                  </a:lnTo>
                  <a:cubicBezTo>
                    <a:pt x="4637" y="101"/>
                    <a:pt x="4837" y="268"/>
                    <a:pt x="4837" y="501"/>
                  </a:cubicBezTo>
                  <a:lnTo>
                    <a:pt x="4837" y="434"/>
                  </a:lnTo>
                  <a:cubicBezTo>
                    <a:pt x="4837" y="201"/>
                    <a:pt x="4637" y="1"/>
                    <a:pt x="4437" y="1"/>
                  </a:cubicBezTo>
                  <a:close/>
                </a:path>
              </a:pathLst>
            </a:custGeom>
            <a:solidFill>
              <a:srgbClr val="0032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22"/>
            <p:cNvSpPr/>
            <p:nvPr/>
          </p:nvSpPr>
          <p:spPr>
            <a:xfrm>
              <a:off x="7821725" y="3273025"/>
              <a:ext cx="120950" cy="12550"/>
            </a:xfrm>
            <a:custGeom>
              <a:rect b="b" l="l" r="r" t="t"/>
              <a:pathLst>
                <a:path extrusionOk="0" h="502" w="4838">
                  <a:moveTo>
                    <a:pt x="434" y="1"/>
                  </a:moveTo>
                  <a:cubicBezTo>
                    <a:pt x="201" y="1"/>
                    <a:pt x="1" y="201"/>
                    <a:pt x="1" y="434"/>
                  </a:cubicBezTo>
                  <a:lnTo>
                    <a:pt x="1" y="501"/>
                  </a:lnTo>
                  <a:cubicBezTo>
                    <a:pt x="1" y="268"/>
                    <a:pt x="201" y="101"/>
                    <a:pt x="434" y="101"/>
                  </a:cubicBezTo>
                  <a:lnTo>
                    <a:pt x="4437" y="101"/>
                  </a:lnTo>
                  <a:cubicBezTo>
                    <a:pt x="4671" y="101"/>
                    <a:pt x="4838" y="268"/>
                    <a:pt x="4838" y="501"/>
                  </a:cubicBezTo>
                  <a:lnTo>
                    <a:pt x="4838" y="434"/>
                  </a:lnTo>
                  <a:cubicBezTo>
                    <a:pt x="4838" y="201"/>
                    <a:pt x="4671" y="1"/>
                    <a:pt x="4437" y="1"/>
                  </a:cubicBezTo>
                  <a:close/>
                </a:path>
              </a:pathLst>
            </a:custGeom>
            <a:solidFill>
              <a:srgbClr val="0032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22"/>
            <p:cNvSpPr/>
            <p:nvPr/>
          </p:nvSpPr>
          <p:spPr>
            <a:xfrm>
              <a:off x="7970175" y="3087075"/>
              <a:ext cx="106775" cy="109250"/>
            </a:xfrm>
            <a:custGeom>
              <a:rect b="b" l="l" r="r" t="t"/>
              <a:pathLst>
                <a:path extrusionOk="0" h="4370" w="4271">
                  <a:moveTo>
                    <a:pt x="2135" y="0"/>
                  </a:moveTo>
                  <a:cubicBezTo>
                    <a:pt x="968" y="0"/>
                    <a:pt x="0" y="967"/>
                    <a:pt x="0" y="2168"/>
                  </a:cubicBezTo>
                  <a:cubicBezTo>
                    <a:pt x="0" y="3403"/>
                    <a:pt x="968" y="4370"/>
                    <a:pt x="2135" y="4370"/>
                  </a:cubicBezTo>
                  <a:cubicBezTo>
                    <a:pt x="3336" y="4370"/>
                    <a:pt x="4270" y="3403"/>
                    <a:pt x="4270" y="2168"/>
                  </a:cubicBezTo>
                  <a:cubicBezTo>
                    <a:pt x="4270" y="967"/>
                    <a:pt x="3336" y="0"/>
                    <a:pt x="2135" y="0"/>
                  </a:cubicBezTo>
                  <a:close/>
                </a:path>
              </a:pathLst>
            </a:custGeom>
            <a:solidFill>
              <a:srgbClr val="E0F3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22"/>
            <p:cNvSpPr/>
            <p:nvPr/>
          </p:nvSpPr>
          <p:spPr>
            <a:xfrm>
              <a:off x="7970175" y="3087075"/>
              <a:ext cx="106775" cy="106750"/>
            </a:xfrm>
            <a:custGeom>
              <a:rect b="b" l="l" r="r" t="t"/>
              <a:pathLst>
                <a:path extrusionOk="0" h="4270" w="4271">
                  <a:moveTo>
                    <a:pt x="2135" y="0"/>
                  </a:moveTo>
                  <a:cubicBezTo>
                    <a:pt x="968" y="0"/>
                    <a:pt x="0" y="934"/>
                    <a:pt x="0" y="2135"/>
                  </a:cubicBezTo>
                  <a:cubicBezTo>
                    <a:pt x="0" y="3302"/>
                    <a:pt x="968" y="4270"/>
                    <a:pt x="2135" y="4270"/>
                  </a:cubicBezTo>
                  <a:cubicBezTo>
                    <a:pt x="3336" y="4270"/>
                    <a:pt x="4270" y="3302"/>
                    <a:pt x="4270" y="2135"/>
                  </a:cubicBezTo>
                  <a:cubicBezTo>
                    <a:pt x="4270" y="934"/>
                    <a:pt x="3336" y="0"/>
                    <a:pt x="2135" y="0"/>
                  </a:cubicBezTo>
                  <a:close/>
                </a:path>
              </a:pathLst>
            </a:custGeom>
            <a:solidFill>
              <a:srgbClr val="B6BA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22"/>
            <p:cNvSpPr/>
            <p:nvPr/>
          </p:nvSpPr>
          <p:spPr>
            <a:xfrm>
              <a:off x="7980175" y="3096250"/>
              <a:ext cx="87600" cy="88400"/>
            </a:xfrm>
            <a:custGeom>
              <a:rect b="b" l="l" r="r" t="t"/>
              <a:pathLst>
                <a:path extrusionOk="0" h="3536" w="3504">
                  <a:moveTo>
                    <a:pt x="1735" y="0"/>
                  </a:moveTo>
                  <a:cubicBezTo>
                    <a:pt x="768" y="0"/>
                    <a:pt x="1" y="801"/>
                    <a:pt x="1" y="1768"/>
                  </a:cubicBezTo>
                  <a:cubicBezTo>
                    <a:pt x="1" y="2735"/>
                    <a:pt x="768" y="3536"/>
                    <a:pt x="1735" y="3536"/>
                  </a:cubicBezTo>
                  <a:cubicBezTo>
                    <a:pt x="2703" y="3536"/>
                    <a:pt x="3503" y="2735"/>
                    <a:pt x="3503" y="1768"/>
                  </a:cubicBezTo>
                  <a:cubicBezTo>
                    <a:pt x="3503" y="801"/>
                    <a:pt x="2703" y="0"/>
                    <a:pt x="1735" y="0"/>
                  </a:cubicBezTo>
                  <a:close/>
                </a:path>
              </a:pathLst>
            </a:custGeom>
            <a:solidFill>
              <a:srgbClr val="D0DD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22"/>
            <p:cNvSpPr/>
            <p:nvPr/>
          </p:nvSpPr>
          <p:spPr>
            <a:xfrm>
              <a:off x="7980175" y="3139600"/>
              <a:ext cx="87600" cy="45050"/>
            </a:xfrm>
            <a:custGeom>
              <a:rect b="b" l="l" r="r" t="t"/>
              <a:pathLst>
                <a:path extrusionOk="0" h="1802" w="3504">
                  <a:moveTo>
                    <a:pt x="1" y="1"/>
                  </a:moveTo>
                  <a:cubicBezTo>
                    <a:pt x="1" y="1"/>
                    <a:pt x="1" y="34"/>
                    <a:pt x="1" y="34"/>
                  </a:cubicBezTo>
                  <a:cubicBezTo>
                    <a:pt x="1" y="1001"/>
                    <a:pt x="768" y="1802"/>
                    <a:pt x="1735" y="1802"/>
                  </a:cubicBezTo>
                  <a:cubicBezTo>
                    <a:pt x="2703" y="1802"/>
                    <a:pt x="3503" y="1001"/>
                    <a:pt x="3503" y="34"/>
                  </a:cubicBezTo>
                  <a:cubicBezTo>
                    <a:pt x="3503" y="34"/>
                    <a:pt x="3503" y="34"/>
                    <a:pt x="3503" y="1"/>
                  </a:cubicBezTo>
                  <a:cubicBezTo>
                    <a:pt x="3503" y="968"/>
                    <a:pt x="2703" y="1735"/>
                    <a:pt x="1735" y="1735"/>
                  </a:cubicBezTo>
                  <a:cubicBezTo>
                    <a:pt x="768" y="1735"/>
                    <a:pt x="1" y="968"/>
                    <a:pt x="1" y="1"/>
                  </a:cubicBezTo>
                  <a:close/>
                </a:path>
              </a:pathLst>
            </a:custGeom>
            <a:solidFill>
              <a:srgbClr val="E0F3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22"/>
            <p:cNvSpPr/>
            <p:nvPr/>
          </p:nvSpPr>
          <p:spPr>
            <a:xfrm>
              <a:off x="7631600" y="2647575"/>
              <a:ext cx="102600" cy="30900"/>
            </a:xfrm>
            <a:custGeom>
              <a:rect b="b" l="l" r="r" t="t"/>
              <a:pathLst>
                <a:path extrusionOk="0" h="1236" w="4104">
                  <a:moveTo>
                    <a:pt x="634" y="1"/>
                  </a:moveTo>
                  <a:cubicBezTo>
                    <a:pt x="301" y="1"/>
                    <a:pt x="0" y="268"/>
                    <a:pt x="0" y="601"/>
                  </a:cubicBezTo>
                  <a:cubicBezTo>
                    <a:pt x="0" y="968"/>
                    <a:pt x="301" y="1235"/>
                    <a:pt x="634" y="1235"/>
                  </a:cubicBezTo>
                  <a:lnTo>
                    <a:pt x="3470" y="1235"/>
                  </a:lnTo>
                  <a:cubicBezTo>
                    <a:pt x="3803" y="1235"/>
                    <a:pt x="4103" y="968"/>
                    <a:pt x="4103" y="601"/>
                  </a:cubicBezTo>
                  <a:cubicBezTo>
                    <a:pt x="4103" y="268"/>
                    <a:pt x="3803" y="1"/>
                    <a:pt x="3470" y="1"/>
                  </a:cubicBezTo>
                  <a:close/>
                </a:path>
              </a:pathLst>
            </a:custGeom>
            <a:solidFill>
              <a:srgbClr val="FF3E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22"/>
            <p:cNvSpPr/>
            <p:nvPr/>
          </p:nvSpPr>
          <p:spPr>
            <a:xfrm>
              <a:off x="7753350" y="2647575"/>
              <a:ext cx="102600" cy="30900"/>
            </a:xfrm>
            <a:custGeom>
              <a:rect b="b" l="l" r="r" t="t"/>
              <a:pathLst>
                <a:path extrusionOk="0" h="1236" w="4104">
                  <a:moveTo>
                    <a:pt x="634" y="1"/>
                  </a:moveTo>
                  <a:cubicBezTo>
                    <a:pt x="301" y="1"/>
                    <a:pt x="1" y="268"/>
                    <a:pt x="1" y="601"/>
                  </a:cubicBezTo>
                  <a:cubicBezTo>
                    <a:pt x="1" y="968"/>
                    <a:pt x="301" y="1235"/>
                    <a:pt x="634" y="1235"/>
                  </a:cubicBezTo>
                  <a:lnTo>
                    <a:pt x="3470" y="1235"/>
                  </a:lnTo>
                  <a:cubicBezTo>
                    <a:pt x="3803" y="1235"/>
                    <a:pt x="4103" y="968"/>
                    <a:pt x="4103" y="601"/>
                  </a:cubicBezTo>
                  <a:cubicBezTo>
                    <a:pt x="4103" y="268"/>
                    <a:pt x="3803" y="1"/>
                    <a:pt x="3470" y="1"/>
                  </a:cubicBezTo>
                  <a:close/>
                </a:path>
              </a:pathLst>
            </a:custGeom>
            <a:solidFill>
              <a:srgbClr val="FF3E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22"/>
            <p:cNvSpPr/>
            <p:nvPr/>
          </p:nvSpPr>
          <p:spPr>
            <a:xfrm>
              <a:off x="7478150" y="2827700"/>
              <a:ext cx="664675" cy="30900"/>
            </a:xfrm>
            <a:custGeom>
              <a:rect b="b" l="l" r="r" t="t"/>
              <a:pathLst>
                <a:path extrusionOk="0" h="1236" w="26587">
                  <a:moveTo>
                    <a:pt x="634" y="1"/>
                  </a:moveTo>
                  <a:cubicBezTo>
                    <a:pt x="301" y="1"/>
                    <a:pt x="1" y="268"/>
                    <a:pt x="1" y="601"/>
                  </a:cubicBezTo>
                  <a:cubicBezTo>
                    <a:pt x="1" y="968"/>
                    <a:pt x="301" y="1235"/>
                    <a:pt x="634" y="1235"/>
                  </a:cubicBezTo>
                  <a:lnTo>
                    <a:pt x="25953" y="1235"/>
                  </a:lnTo>
                  <a:cubicBezTo>
                    <a:pt x="26286" y="1235"/>
                    <a:pt x="26586" y="968"/>
                    <a:pt x="26586" y="601"/>
                  </a:cubicBezTo>
                  <a:cubicBezTo>
                    <a:pt x="26586" y="268"/>
                    <a:pt x="26286" y="1"/>
                    <a:pt x="25953" y="1"/>
                  </a:cubicBezTo>
                  <a:close/>
                </a:path>
              </a:pathLst>
            </a:custGeom>
            <a:solidFill>
              <a:srgbClr val="FFC4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22"/>
            <p:cNvSpPr/>
            <p:nvPr/>
          </p:nvSpPr>
          <p:spPr>
            <a:xfrm>
              <a:off x="7977675" y="2891100"/>
              <a:ext cx="130125" cy="31700"/>
            </a:xfrm>
            <a:custGeom>
              <a:rect b="b" l="l" r="r" t="t"/>
              <a:pathLst>
                <a:path extrusionOk="0" h="1268" w="5205">
                  <a:moveTo>
                    <a:pt x="634" y="0"/>
                  </a:moveTo>
                  <a:cubicBezTo>
                    <a:pt x="267" y="0"/>
                    <a:pt x="1" y="300"/>
                    <a:pt x="1" y="634"/>
                  </a:cubicBezTo>
                  <a:cubicBezTo>
                    <a:pt x="1" y="1001"/>
                    <a:pt x="267" y="1268"/>
                    <a:pt x="634" y="1268"/>
                  </a:cubicBezTo>
                  <a:lnTo>
                    <a:pt x="4571" y="1268"/>
                  </a:lnTo>
                  <a:cubicBezTo>
                    <a:pt x="4937" y="1268"/>
                    <a:pt x="5204" y="1001"/>
                    <a:pt x="5204" y="634"/>
                  </a:cubicBezTo>
                  <a:cubicBezTo>
                    <a:pt x="5204" y="300"/>
                    <a:pt x="4937" y="0"/>
                    <a:pt x="4571" y="0"/>
                  </a:cubicBezTo>
                  <a:close/>
                </a:path>
              </a:pathLst>
            </a:custGeom>
            <a:solidFill>
              <a:srgbClr val="FFC4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22"/>
            <p:cNvSpPr/>
            <p:nvPr/>
          </p:nvSpPr>
          <p:spPr>
            <a:xfrm>
              <a:off x="7840925" y="2891100"/>
              <a:ext cx="117600" cy="31700"/>
            </a:xfrm>
            <a:custGeom>
              <a:rect b="b" l="l" r="r" t="t"/>
              <a:pathLst>
                <a:path extrusionOk="0" h="1268" w="4704">
                  <a:moveTo>
                    <a:pt x="634" y="0"/>
                  </a:moveTo>
                  <a:cubicBezTo>
                    <a:pt x="300" y="0"/>
                    <a:pt x="0" y="300"/>
                    <a:pt x="0" y="634"/>
                  </a:cubicBezTo>
                  <a:cubicBezTo>
                    <a:pt x="0" y="1001"/>
                    <a:pt x="300" y="1268"/>
                    <a:pt x="634" y="1268"/>
                  </a:cubicBezTo>
                  <a:lnTo>
                    <a:pt x="4070" y="1268"/>
                  </a:lnTo>
                  <a:cubicBezTo>
                    <a:pt x="4437" y="1268"/>
                    <a:pt x="4703" y="1001"/>
                    <a:pt x="4703" y="634"/>
                  </a:cubicBezTo>
                  <a:cubicBezTo>
                    <a:pt x="4703" y="300"/>
                    <a:pt x="4403" y="0"/>
                    <a:pt x="4070" y="0"/>
                  </a:cubicBezTo>
                  <a:close/>
                </a:path>
              </a:pathLst>
            </a:custGeom>
            <a:solidFill>
              <a:srgbClr val="FFC4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22"/>
            <p:cNvSpPr/>
            <p:nvPr/>
          </p:nvSpPr>
          <p:spPr>
            <a:xfrm>
              <a:off x="7735850" y="2445775"/>
              <a:ext cx="619625" cy="520400"/>
            </a:xfrm>
            <a:custGeom>
              <a:rect b="b" l="l" r="r" t="t"/>
              <a:pathLst>
                <a:path extrusionOk="0" h="20816" w="24785">
                  <a:moveTo>
                    <a:pt x="20815" y="0"/>
                  </a:moveTo>
                  <a:lnTo>
                    <a:pt x="0" y="20815"/>
                  </a:lnTo>
                  <a:lnTo>
                    <a:pt x="4303" y="20815"/>
                  </a:lnTo>
                  <a:lnTo>
                    <a:pt x="24584" y="534"/>
                  </a:lnTo>
                  <a:lnTo>
                    <a:pt x="24784" y="0"/>
                  </a:lnTo>
                  <a:close/>
                </a:path>
              </a:pathLst>
            </a:custGeom>
            <a:solidFill>
              <a:srgbClr val="E1F1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22"/>
            <p:cNvSpPr/>
            <p:nvPr/>
          </p:nvSpPr>
          <p:spPr>
            <a:xfrm>
              <a:off x="7435625" y="1671050"/>
              <a:ext cx="1062450" cy="1653700"/>
            </a:xfrm>
            <a:custGeom>
              <a:rect b="b" l="l" r="r" t="t"/>
              <a:pathLst>
                <a:path extrusionOk="0" h="66148" w="42498">
                  <a:moveTo>
                    <a:pt x="2169" y="1"/>
                  </a:moveTo>
                  <a:cubicBezTo>
                    <a:pt x="968" y="1"/>
                    <a:pt x="0" y="968"/>
                    <a:pt x="0" y="2169"/>
                  </a:cubicBezTo>
                  <a:lnTo>
                    <a:pt x="0" y="63980"/>
                  </a:lnTo>
                  <a:cubicBezTo>
                    <a:pt x="0" y="65181"/>
                    <a:pt x="968" y="66148"/>
                    <a:pt x="2169" y="66148"/>
                  </a:cubicBezTo>
                  <a:lnTo>
                    <a:pt x="40329" y="66148"/>
                  </a:lnTo>
                  <a:cubicBezTo>
                    <a:pt x="41530" y="66148"/>
                    <a:pt x="42497" y="65181"/>
                    <a:pt x="42497" y="63980"/>
                  </a:cubicBezTo>
                  <a:lnTo>
                    <a:pt x="42497" y="2169"/>
                  </a:lnTo>
                  <a:cubicBezTo>
                    <a:pt x="42497" y="968"/>
                    <a:pt x="41530" y="1"/>
                    <a:pt x="4032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22"/>
            <p:cNvSpPr/>
            <p:nvPr/>
          </p:nvSpPr>
          <p:spPr>
            <a:xfrm>
              <a:off x="7435625" y="1671050"/>
              <a:ext cx="1062450" cy="150125"/>
            </a:xfrm>
            <a:custGeom>
              <a:rect b="b" l="l" r="r" t="t"/>
              <a:pathLst>
                <a:path extrusionOk="0" h="6005" w="42498">
                  <a:moveTo>
                    <a:pt x="1635" y="1"/>
                  </a:moveTo>
                  <a:cubicBezTo>
                    <a:pt x="734" y="1"/>
                    <a:pt x="0" y="734"/>
                    <a:pt x="0" y="1635"/>
                  </a:cubicBezTo>
                  <a:lnTo>
                    <a:pt x="0" y="6005"/>
                  </a:lnTo>
                  <a:lnTo>
                    <a:pt x="42497" y="6005"/>
                  </a:lnTo>
                  <a:lnTo>
                    <a:pt x="42497" y="1635"/>
                  </a:lnTo>
                  <a:cubicBezTo>
                    <a:pt x="42497" y="734"/>
                    <a:pt x="41764" y="1"/>
                    <a:pt x="408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22"/>
            <p:cNvSpPr/>
            <p:nvPr/>
          </p:nvSpPr>
          <p:spPr>
            <a:xfrm>
              <a:off x="7493175" y="1866200"/>
              <a:ext cx="949850" cy="1409350"/>
            </a:xfrm>
            <a:custGeom>
              <a:rect b="b" l="l" r="r" t="t"/>
              <a:pathLst>
                <a:path extrusionOk="0" h="56374" w="37994">
                  <a:moveTo>
                    <a:pt x="36259" y="56374"/>
                  </a:moveTo>
                  <a:lnTo>
                    <a:pt x="1768" y="56374"/>
                  </a:lnTo>
                  <a:cubicBezTo>
                    <a:pt x="801" y="56374"/>
                    <a:pt x="0" y="55607"/>
                    <a:pt x="0" y="54639"/>
                  </a:cubicBezTo>
                  <a:lnTo>
                    <a:pt x="0" y="1735"/>
                  </a:lnTo>
                  <a:cubicBezTo>
                    <a:pt x="0" y="767"/>
                    <a:pt x="801" y="0"/>
                    <a:pt x="1768" y="0"/>
                  </a:cubicBezTo>
                  <a:lnTo>
                    <a:pt x="36259" y="0"/>
                  </a:lnTo>
                  <a:cubicBezTo>
                    <a:pt x="37227" y="0"/>
                    <a:pt x="37994" y="767"/>
                    <a:pt x="37994" y="1735"/>
                  </a:cubicBezTo>
                  <a:lnTo>
                    <a:pt x="37994" y="54639"/>
                  </a:lnTo>
                  <a:cubicBezTo>
                    <a:pt x="37994" y="55607"/>
                    <a:pt x="37227" y="56374"/>
                    <a:pt x="36259" y="56374"/>
                  </a:cubicBezTo>
                  <a:close/>
                </a:path>
              </a:pathLst>
            </a:custGeom>
            <a:solidFill>
              <a:srgbClr val="2408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22"/>
            <p:cNvSpPr/>
            <p:nvPr/>
          </p:nvSpPr>
          <p:spPr>
            <a:xfrm>
              <a:off x="7725000" y="1721075"/>
              <a:ext cx="50900" cy="25900"/>
            </a:xfrm>
            <a:custGeom>
              <a:rect b="b" l="l" r="r" t="t"/>
              <a:pathLst>
                <a:path extrusionOk="0" h="1036" w="2036">
                  <a:moveTo>
                    <a:pt x="1001" y="1"/>
                  </a:moveTo>
                  <a:cubicBezTo>
                    <a:pt x="434" y="1"/>
                    <a:pt x="0" y="435"/>
                    <a:pt x="0" y="1002"/>
                  </a:cubicBezTo>
                  <a:lnTo>
                    <a:pt x="0" y="1035"/>
                  </a:lnTo>
                  <a:cubicBezTo>
                    <a:pt x="0" y="468"/>
                    <a:pt x="434" y="1"/>
                    <a:pt x="1001" y="1"/>
                  </a:cubicBezTo>
                  <a:close/>
                  <a:moveTo>
                    <a:pt x="1001" y="1"/>
                  </a:moveTo>
                  <a:cubicBezTo>
                    <a:pt x="1568" y="1"/>
                    <a:pt x="2035" y="468"/>
                    <a:pt x="2035" y="1035"/>
                  </a:cubicBezTo>
                  <a:lnTo>
                    <a:pt x="2035" y="1002"/>
                  </a:lnTo>
                  <a:cubicBezTo>
                    <a:pt x="2035" y="435"/>
                    <a:pt x="1568" y="1"/>
                    <a:pt x="1001" y="1"/>
                  </a:cubicBezTo>
                  <a:close/>
                </a:path>
              </a:pathLst>
            </a:custGeom>
            <a:solidFill>
              <a:srgbClr val="84FA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22"/>
            <p:cNvSpPr/>
            <p:nvPr/>
          </p:nvSpPr>
          <p:spPr>
            <a:xfrm>
              <a:off x="7539025" y="2031300"/>
              <a:ext cx="674675" cy="15875"/>
            </a:xfrm>
            <a:custGeom>
              <a:rect b="b" l="l" r="r" t="t"/>
              <a:pathLst>
                <a:path extrusionOk="0" h="635" w="26987">
                  <a:moveTo>
                    <a:pt x="334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501"/>
                    <a:pt x="134" y="635"/>
                    <a:pt x="334" y="635"/>
                  </a:cubicBezTo>
                  <a:lnTo>
                    <a:pt x="26686" y="635"/>
                  </a:lnTo>
                  <a:cubicBezTo>
                    <a:pt x="26853" y="635"/>
                    <a:pt x="26987" y="501"/>
                    <a:pt x="26987" y="301"/>
                  </a:cubicBezTo>
                  <a:cubicBezTo>
                    <a:pt x="26987" y="134"/>
                    <a:pt x="26853" y="1"/>
                    <a:pt x="26686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22"/>
            <p:cNvSpPr/>
            <p:nvPr/>
          </p:nvSpPr>
          <p:spPr>
            <a:xfrm>
              <a:off x="8255375" y="2031300"/>
              <a:ext cx="65075" cy="15875"/>
            </a:xfrm>
            <a:custGeom>
              <a:rect b="b" l="l" r="r" t="t"/>
              <a:pathLst>
                <a:path extrusionOk="0" h="635" w="2603">
                  <a:moveTo>
                    <a:pt x="301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501"/>
                    <a:pt x="134" y="635"/>
                    <a:pt x="301" y="635"/>
                  </a:cubicBezTo>
                  <a:lnTo>
                    <a:pt x="2269" y="635"/>
                  </a:lnTo>
                  <a:cubicBezTo>
                    <a:pt x="2436" y="635"/>
                    <a:pt x="2602" y="501"/>
                    <a:pt x="2602" y="301"/>
                  </a:cubicBezTo>
                  <a:cubicBezTo>
                    <a:pt x="2602" y="134"/>
                    <a:pt x="2436" y="1"/>
                    <a:pt x="2269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22"/>
            <p:cNvSpPr/>
            <p:nvPr/>
          </p:nvSpPr>
          <p:spPr>
            <a:xfrm>
              <a:off x="8345450" y="2031300"/>
              <a:ext cx="52550" cy="15875"/>
            </a:xfrm>
            <a:custGeom>
              <a:rect b="b" l="l" r="r" t="t"/>
              <a:pathLst>
                <a:path extrusionOk="0" h="635" w="2102">
                  <a:moveTo>
                    <a:pt x="300" y="1"/>
                  </a:moveTo>
                  <a:cubicBezTo>
                    <a:pt x="134" y="1"/>
                    <a:pt x="0" y="134"/>
                    <a:pt x="0" y="301"/>
                  </a:cubicBezTo>
                  <a:cubicBezTo>
                    <a:pt x="0" y="501"/>
                    <a:pt x="134" y="635"/>
                    <a:pt x="300" y="635"/>
                  </a:cubicBezTo>
                  <a:lnTo>
                    <a:pt x="1768" y="635"/>
                  </a:lnTo>
                  <a:cubicBezTo>
                    <a:pt x="1968" y="635"/>
                    <a:pt x="2102" y="501"/>
                    <a:pt x="2102" y="301"/>
                  </a:cubicBezTo>
                  <a:cubicBezTo>
                    <a:pt x="2102" y="134"/>
                    <a:pt x="1968" y="1"/>
                    <a:pt x="1768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22"/>
            <p:cNvSpPr/>
            <p:nvPr/>
          </p:nvSpPr>
          <p:spPr>
            <a:xfrm>
              <a:off x="7539025" y="2105525"/>
              <a:ext cx="386150" cy="15875"/>
            </a:xfrm>
            <a:custGeom>
              <a:rect b="b" l="l" r="r" t="t"/>
              <a:pathLst>
                <a:path extrusionOk="0" h="635" w="15446">
                  <a:moveTo>
                    <a:pt x="334" y="1"/>
                  </a:moveTo>
                  <a:cubicBezTo>
                    <a:pt x="134" y="1"/>
                    <a:pt x="1" y="134"/>
                    <a:pt x="1" y="334"/>
                  </a:cubicBezTo>
                  <a:cubicBezTo>
                    <a:pt x="1" y="501"/>
                    <a:pt x="134" y="634"/>
                    <a:pt x="334" y="634"/>
                  </a:cubicBezTo>
                  <a:lnTo>
                    <a:pt x="15112" y="634"/>
                  </a:lnTo>
                  <a:cubicBezTo>
                    <a:pt x="15312" y="634"/>
                    <a:pt x="15445" y="501"/>
                    <a:pt x="15445" y="334"/>
                  </a:cubicBezTo>
                  <a:cubicBezTo>
                    <a:pt x="15445" y="134"/>
                    <a:pt x="15312" y="1"/>
                    <a:pt x="15112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22"/>
            <p:cNvSpPr/>
            <p:nvPr/>
          </p:nvSpPr>
          <p:spPr>
            <a:xfrm>
              <a:off x="7931800" y="2105525"/>
              <a:ext cx="121800" cy="15875"/>
            </a:xfrm>
            <a:custGeom>
              <a:rect b="b" l="l" r="r" t="t"/>
              <a:pathLst>
                <a:path extrusionOk="0" h="635" w="4872">
                  <a:moveTo>
                    <a:pt x="301" y="1"/>
                  </a:moveTo>
                  <a:cubicBezTo>
                    <a:pt x="134" y="1"/>
                    <a:pt x="1" y="134"/>
                    <a:pt x="1" y="334"/>
                  </a:cubicBezTo>
                  <a:cubicBezTo>
                    <a:pt x="1" y="501"/>
                    <a:pt x="134" y="634"/>
                    <a:pt x="301" y="634"/>
                  </a:cubicBezTo>
                  <a:lnTo>
                    <a:pt x="4571" y="634"/>
                  </a:lnTo>
                  <a:cubicBezTo>
                    <a:pt x="4738" y="634"/>
                    <a:pt x="4871" y="501"/>
                    <a:pt x="4871" y="334"/>
                  </a:cubicBezTo>
                  <a:cubicBezTo>
                    <a:pt x="4871" y="134"/>
                    <a:pt x="4738" y="1"/>
                    <a:pt x="4571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22"/>
            <p:cNvSpPr/>
            <p:nvPr/>
          </p:nvSpPr>
          <p:spPr>
            <a:xfrm>
              <a:off x="7971850" y="2148050"/>
              <a:ext cx="81750" cy="16700"/>
            </a:xfrm>
            <a:custGeom>
              <a:rect b="b" l="l" r="r" t="t"/>
              <a:pathLst>
                <a:path extrusionOk="0" h="668" w="3270">
                  <a:moveTo>
                    <a:pt x="334" y="1"/>
                  </a:moveTo>
                  <a:cubicBezTo>
                    <a:pt x="134" y="1"/>
                    <a:pt x="0" y="168"/>
                    <a:pt x="0" y="334"/>
                  </a:cubicBezTo>
                  <a:cubicBezTo>
                    <a:pt x="0" y="535"/>
                    <a:pt x="134" y="668"/>
                    <a:pt x="334" y="668"/>
                  </a:cubicBezTo>
                  <a:lnTo>
                    <a:pt x="2969" y="668"/>
                  </a:lnTo>
                  <a:cubicBezTo>
                    <a:pt x="3136" y="668"/>
                    <a:pt x="3269" y="501"/>
                    <a:pt x="3269" y="334"/>
                  </a:cubicBezTo>
                  <a:cubicBezTo>
                    <a:pt x="3269" y="168"/>
                    <a:pt x="3136" y="1"/>
                    <a:pt x="2969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22"/>
            <p:cNvSpPr/>
            <p:nvPr/>
          </p:nvSpPr>
          <p:spPr>
            <a:xfrm>
              <a:off x="7931800" y="2148050"/>
              <a:ext cx="24225" cy="16700"/>
            </a:xfrm>
            <a:custGeom>
              <a:rect b="b" l="l" r="r" t="t"/>
              <a:pathLst>
                <a:path extrusionOk="0" h="668" w="969">
                  <a:moveTo>
                    <a:pt x="335" y="1"/>
                  </a:moveTo>
                  <a:cubicBezTo>
                    <a:pt x="168" y="1"/>
                    <a:pt x="1" y="168"/>
                    <a:pt x="1" y="334"/>
                  </a:cubicBezTo>
                  <a:cubicBezTo>
                    <a:pt x="1" y="535"/>
                    <a:pt x="168" y="668"/>
                    <a:pt x="335" y="668"/>
                  </a:cubicBezTo>
                  <a:lnTo>
                    <a:pt x="635" y="668"/>
                  </a:lnTo>
                  <a:cubicBezTo>
                    <a:pt x="802" y="668"/>
                    <a:pt x="968" y="501"/>
                    <a:pt x="968" y="334"/>
                  </a:cubicBezTo>
                  <a:cubicBezTo>
                    <a:pt x="968" y="168"/>
                    <a:pt x="835" y="1"/>
                    <a:pt x="635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22"/>
            <p:cNvSpPr/>
            <p:nvPr/>
          </p:nvSpPr>
          <p:spPr>
            <a:xfrm>
              <a:off x="7835900" y="2148050"/>
              <a:ext cx="73425" cy="16700"/>
            </a:xfrm>
            <a:custGeom>
              <a:rect b="b" l="l" r="r" t="t"/>
              <a:pathLst>
                <a:path extrusionOk="0" h="668" w="2937">
                  <a:moveTo>
                    <a:pt x="301" y="1"/>
                  </a:moveTo>
                  <a:cubicBezTo>
                    <a:pt x="134" y="1"/>
                    <a:pt x="1" y="168"/>
                    <a:pt x="1" y="334"/>
                  </a:cubicBezTo>
                  <a:cubicBezTo>
                    <a:pt x="1" y="535"/>
                    <a:pt x="134" y="668"/>
                    <a:pt x="301" y="668"/>
                  </a:cubicBezTo>
                  <a:lnTo>
                    <a:pt x="2636" y="668"/>
                  </a:lnTo>
                  <a:cubicBezTo>
                    <a:pt x="2803" y="668"/>
                    <a:pt x="2936" y="501"/>
                    <a:pt x="2936" y="334"/>
                  </a:cubicBezTo>
                  <a:cubicBezTo>
                    <a:pt x="2936" y="168"/>
                    <a:pt x="2803" y="1"/>
                    <a:pt x="2636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22"/>
            <p:cNvSpPr/>
            <p:nvPr/>
          </p:nvSpPr>
          <p:spPr>
            <a:xfrm>
              <a:off x="7731675" y="2148050"/>
              <a:ext cx="74250" cy="16700"/>
            </a:xfrm>
            <a:custGeom>
              <a:rect b="b" l="l" r="r" t="t"/>
              <a:pathLst>
                <a:path extrusionOk="0" h="668" w="2970">
                  <a:moveTo>
                    <a:pt x="300" y="1"/>
                  </a:moveTo>
                  <a:cubicBezTo>
                    <a:pt x="134" y="1"/>
                    <a:pt x="0" y="168"/>
                    <a:pt x="0" y="334"/>
                  </a:cubicBezTo>
                  <a:cubicBezTo>
                    <a:pt x="0" y="535"/>
                    <a:pt x="134" y="668"/>
                    <a:pt x="300" y="668"/>
                  </a:cubicBezTo>
                  <a:lnTo>
                    <a:pt x="2635" y="668"/>
                  </a:lnTo>
                  <a:cubicBezTo>
                    <a:pt x="2802" y="668"/>
                    <a:pt x="2969" y="501"/>
                    <a:pt x="2936" y="334"/>
                  </a:cubicBezTo>
                  <a:cubicBezTo>
                    <a:pt x="2936" y="168"/>
                    <a:pt x="2802" y="1"/>
                    <a:pt x="2635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22"/>
            <p:cNvSpPr/>
            <p:nvPr/>
          </p:nvSpPr>
          <p:spPr>
            <a:xfrm>
              <a:off x="7627425" y="2148050"/>
              <a:ext cx="74250" cy="16700"/>
            </a:xfrm>
            <a:custGeom>
              <a:rect b="b" l="l" r="r" t="t"/>
              <a:pathLst>
                <a:path extrusionOk="0" h="668" w="2970">
                  <a:moveTo>
                    <a:pt x="301" y="1"/>
                  </a:moveTo>
                  <a:cubicBezTo>
                    <a:pt x="134" y="1"/>
                    <a:pt x="1" y="168"/>
                    <a:pt x="1" y="334"/>
                  </a:cubicBezTo>
                  <a:cubicBezTo>
                    <a:pt x="1" y="535"/>
                    <a:pt x="134" y="668"/>
                    <a:pt x="301" y="668"/>
                  </a:cubicBezTo>
                  <a:lnTo>
                    <a:pt x="2636" y="668"/>
                  </a:lnTo>
                  <a:cubicBezTo>
                    <a:pt x="2803" y="668"/>
                    <a:pt x="2969" y="501"/>
                    <a:pt x="2969" y="334"/>
                  </a:cubicBezTo>
                  <a:cubicBezTo>
                    <a:pt x="2969" y="168"/>
                    <a:pt x="2803" y="1"/>
                    <a:pt x="2636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22"/>
            <p:cNvSpPr/>
            <p:nvPr/>
          </p:nvSpPr>
          <p:spPr>
            <a:xfrm>
              <a:off x="7627425" y="2200600"/>
              <a:ext cx="626300" cy="15875"/>
            </a:xfrm>
            <a:custGeom>
              <a:rect b="b" l="l" r="r" t="t"/>
              <a:pathLst>
                <a:path extrusionOk="0" h="635" w="25052">
                  <a:moveTo>
                    <a:pt x="301" y="0"/>
                  </a:moveTo>
                  <a:cubicBezTo>
                    <a:pt x="134" y="0"/>
                    <a:pt x="1" y="134"/>
                    <a:pt x="1" y="334"/>
                  </a:cubicBezTo>
                  <a:cubicBezTo>
                    <a:pt x="1" y="501"/>
                    <a:pt x="134" y="634"/>
                    <a:pt x="301" y="634"/>
                  </a:cubicBezTo>
                  <a:lnTo>
                    <a:pt x="24718" y="634"/>
                  </a:lnTo>
                  <a:cubicBezTo>
                    <a:pt x="24885" y="634"/>
                    <a:pt x="25052" y="501"/>
                    <a:pt x="25018" y="334"/>
                  </a:cubicBezTo>
                  <a:cubicBezTo>
                    <a:pt x="25018" y="134"/>
                    <a:pt x="24885" y="0"/>
                    <a:pt x="247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22"/>
            <p:cNvSpPr/>
            <p:nvPr/>
          </p:nvSpPr>
          <p:spPr>
            <a:xfrm>
              <a:off x="7539025" y="2148050"/>
              <a:ext cx="37550" cy="16700"/>
            </a:xfrm>
            <a:custGeom>
              <a:rect b="b" l="l" r="r" t="t"/>
              <a:pathLst>
                <a:path extrusionOk="0" h="668" w="1502">
                  <a:moveTo>
                    <a:pt x="334" y="1"/>
                  </a:moveTo>
                  <a:cubicBezTo>
                    <a:pt x="134" y="1"/>
                    <a:pt x="1" y="168"/>
                    <a:pt x="1" y="334"/>
                  </a:cubicBezTo>
                  <a:cubicBezTo>
                    <a:pt x="1" y="535"/>
                    <a:pt x="134" y="668"/>
                    <a:pt x="334" y="668"/>
                  </a:cubicBezTo>
                  <a:lnTo>
                    <a:pt x="1168" y="668"/>
                  </a:lnTo>
                  <a:cubicBezTo>
                    <a:pt x="1335" y="668"/>
                    <a:pt x="1502" y="501"/>
                    <a:pt x="1468" y="334"/>
                  </a:cubicBezTo>
                  <a:cubicBezTo>
                    <a:pt x="1468" y="168"/>
                    <a:pt x="1335" y="1"/>
                    <a:pt x="1168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22"/>
            <p:cNvSpPr/>
            <p:nvPr/>
          </p:nvSpPr>
          <p:spPr>
            <a:xfrm>
              <a:off x="7539025" y="2200600"/>
              <a:ext cx="37550" cy="15875"/>
            </a:xfrm>
            <a:custGeom>
              <a:rect b="b" l="l" r="r" t="t"/>
              <a:pathLst>
                <a:path extrusionOk="0" h="635" w="1502">
                  <a:moveTo>
                    <a:pt x="334" y="0"/>
                  </a:moveTo>
                  <a:cubicBezTo>
                    <a:pt x="134" y="0"/>
                    <a:pt x="1" y="134"/>
                    <a:pt x="1" y="334"/>
                  </a:cubicBezTo>
                  <a:cubicBezTo>
                    <a:pt x="1" y="501"/>
                    <a:pt x="134" y="634"/>
                    <a:pt x="334" y="634"/>
                  </a:cubicBezTo>
                  <a:lnTo>
                    <a:pt x="1168" y="634"/>
                  </a:lnTo>
                  <a:cubicBezTo>
                    <a:pt x="1335" y="634"/>
                    <a:pt x="1502" y="501"/>
                    <a:pt x="1468" y="334"/>
                  </a:cubicBezTo>
                  <a:cubicBezTo>
                    <a:pt x="1468" y="134"/>
                    <a:pt x="1335" y="0"/>
                    <a:pt x="1168" y="0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22"/>
            <p:cNvSpPr/>
            <p:nvPr/>
          </p:nvSpPr>
          <p:spPr>
            <a:xfrm>
              <a:off x="7539025" y="2252300"/>
              <a:ext cx="37550" cy="16700"/>
            </a:xfrm>
            <a:custGeom>
              <a:rect b="b" l="l" r="r" t="t"/>
              <a:pathLst>
                <a:path extrusionOk="0" h="668" w="1502">
                  <a:moveTo>
                    <a:pt x="334" y="1"/>
                  </a:moveTo>
                  <a:cubicBezTo>
                    <a:pt x="134" y="1"/>
                    <a:pt x="1" y="167"/>
                    <a:pt x="1" y="334"/>
                  </a:cubicBezTo>
                  <a:cubicBezTo>
                    <a:pt x="1" y="501"/>
                    <a:pt x="134" y="668"/>
                    <a:pt x="334" y="668"/>
                  </a:cubicBezTo>
                  <a:lnTo>
                    <a:pt x="1168" y="668"/>
                  </a:lnTo>
                  <a:cubicBezTo>
                    <a:pt x="1335" y="668"/>
                    <a:pt x="1502" y="501"/>
                    <a:pt x="1468" y="334"/>
                  </a:cubicBezTo>
                  <a:cubicBezTo>
                    <a:pt x="1468" y="167"/>
                    <a:pt x="1335" y="1"/>
                    <a:pt x="1168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22"/>
            <p:cNvSpPr/>
            <p:nvPr/>
          </p:nvSpPr>
          <p:spPr>
            <a:xfrm>
              <a:off x="7539025" y="2304850"/>
              <a:ext cx="37550" cy="15850"/>
            </a:xfrm>
            <a:custGeom>
              <a:rect b="b" l="l" r="r" t="t"/>
              <a:pathLst>
                <a:path extrusionOk="0" h="634" w="1502">
                  <a:moveTo>
                    <a:pt x="334" y="0"/>
                  </a:moveTo>
                  <a:cubicBezTo>
                    <a:pt x="134" y="0"/>
                    <a:pt x="1" y="133"/>
                    <a:pt x="1" y="300"/>
                  </a:cubicBezTo>
                  <a:cubicBezTo>
                    <a:pt x="1" y="500"/>
                    <a:pt x="134" y="634"/>
                    <a:pt x="334" y="634"/>
                  </a:cubicBezTo>
                  <a:lnTo>
                    <a:pt x="1168" y="634"/>
                  </a:lnTo>
                  <a:cubicBezTo>
                    <a:pt x="1335" y="634"/>
                    <a:pt x="1502" y="500"/>
                    <a:pt x="1468" y="300"/>
                  </a:cubicBezTo>
                  <a:cubicBezTo>
                    <a:pt x="1468" y="133"/>
                    <a:pt x="1335" y="0"/>
                    <a:pt x="1168" y="0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22"/>
            <p:cNvSpPr/>
            <p:nvPr/>
          </p:nvSpPr>
          <p:spPr>
            <a:xfrm>
              <a:off x="8292075" y="2200600"/>
              <a:ext cx="91750" cy="15875"/>
            </a:xfrm>
            <a:custGeom>
              <a:rect b="b" l="l" r="r" t="t"/>
              <a:pathLst>
                <a:path extrusionOk="0" h="635" w="3670">
                  <a:moveTo>
                    <a:pt x="300" y="0"/>
                  </a:moveTo>
                  <a:cubicBezTo>
                    <a:pt x="134" y="0"/>
                    <a:pt x="0" y="134"/>
                    <a:pt x="0" y="334"/>
                  </a:cubicBezTo>
                  <a:cubicBezTo>
                    <a:pt x="0" y="501"/>
                    <a:pt x="134" y="634"/>
                    <a:pt x="300" y="634"/>
                  </a:cubicBezTo>
                  <a:lnTo>
                    <a:pt x="3336" y="634"/>
                  </a:lnTo>
                  <a:cubicBezTo>
                    <a:pt x="3503" y="634"/>
                    <a:pt x="3670" y="501"/>
                    <a:pt x="3670" y="334"/>
                  </a:cubicBezTo>
                  <a:cubicBezTo>
                    <a:pt x="3670" y="134"/>
                    <a:pt x="3536" y="0"/>
                    <a:pt x="33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22"/>
            <p:cNvSpPr/>
            <p:nvPr/>
          </p:nvSpPr>
          <p:spPr>
            <a:xfrm>
              <a:off x="7624925" y="2252300"/>
              <a:ext cx="264375" cy="16700"/>
            </a:xfrm>
            <a:custGeom>
              <a:rect b="b" l="l" r="r" t="t"/>
              <a:pathLst>
                <a:path extrusionOk="0" h="668" w="10575">
                  <a:moveTo>
                    <a:pt x="334" y="1"/>
                  </a:moveTo>
                  <a:cubicBezTo>
                    <a:pt x="134" y="1"/>
                    <a:pt x="1" y="167"/>
                    <a:pt x="1" y="334"/>
                  </a:cubicBezTo>
                  <a:cubicBezTo>
                    <a:pt x="1" y="501"/>
                    <a:pt x="134" y="668"/>
                    <a:pt x="334" y="668"/>
                  </a:cubicBezTo>
                  <a:lnTo>
                    <a:pt x="10275" y="668"/>
                  </a:lnTo>
                  <a:cubicBezTo>
                    <a:pt x="10441" y="668"/>
                    <a:pt x="10575" y="501"/>
                    <a:pt x="10575" y="334"/>
                  </a:cubicBezTo>
                  <a:cubicBezTo>
                    <a:pt x="10575" y="167"/>
                    <a:pt x="10441" y="1"/>
                    <a:pt x="102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22"/>
            <p:cNvSpPr/>
            <p:nvPr/>
          </p:nvSpPr>
          <p:spPr>
            <a:xfrm>
              <a:off x="7971850" y="2412425"/>
              <a:ext cx="299400" cy="16700"/>
            </a:xfrm>
            <a:custGeom>
              <a:rect b="b" l="l" r="r" t="t"/>
              <a:pathLst>
                <a:path extrusionOk="0" h="668" w="11976">
                  <a:moveTo>
                    <a:pt x="300" y="0"/>
                  </a:moveTo>
                  <a:cubicBezTo>
                    <a:pt x="134" y="0"/>
                    <a:pt x="0" y="134"/>
                    <a:pt x="0" y="334"/>
                  </a:cubicBezTo>
                  <a:cubicBezTo>
                    <a:pt x="0" y="500"/>
                    <a:pt x="134" y="667"/>
                    <a:pt x="300" y="667"/>
                  </a:cubicBezTo>
                  <a:lnTo>
                    <a:pt x="11642" y="667"/>
                  </a:lnTo>
                  <a:cubicBezTo>
                    <a:pt x="11842" y="667"/>
                    <a:pt x="11975" y="500"/>
                    <a:pt x="11975" y="334"/>
                  </a:cubicBezTo>
                  <a:cubicBezTo>
                    <a:pt x="11975" y="134"/>
                    <a:pt x="11842" y="0"/>
                    <a:pt x="1164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22"/>
            <p:cNvSpPr/>
            <p:nvPr/>
          </p:nvSpPr>
          <p:spPr>
            <a:xfrm>
              <a:off x="8049400" y="2359050"/>
              <a:ext cx="221850" cy="16700"/>
            </a:xfrm>
            <a:custGeom>
              <a:rect b="b" l="l" r="r" t="t"/>
              <a:pathLst>
                <a:path extrusionOk="0" h="668" w="8874">
                  <a:moveTo>
                    <a:pt x="334" y="0"/>
                  </a:moveTo>
                  <a:cubicBezTo>
                    <a:pt x="134" y="0"/>
                    <a:pt x="0" y="134"/>
                    <a:pt x="0" y="334"/>
                  </a:cubicBezTo>
                  <a:cubicBezTo>
                    <a:pt x="0" y="501"/>
                    <a:pt x="134" y="667"/>
                    <a:pt x="334" y="667"/>
                  </a:cubicBezTo>
                  <a:lnTo>
                    <a:pt x="8540" y="667"/>
                  </a:lnTo>
                  <a:cubicBezTo>
                    <a:pt x="8740" y="667"/>
                    <a:pt x="8873" y="501"/>
                    <a:pt x="8873" y="334"/>
                  </a:cubicBezTo>
                  <a:cubicBezTo>
                    <a:pt x="8873" y="134"/>
                    <a:pt x="8740" y="0"/>
                    <a:pt x="854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22"/>
            <p:cNvSpPr/>
            <p:nvPr/>
          </p:nvSpPr>
          <p:spPr>
            <a:xfrm>
              <a:off x="8173650" y="2304850"/>
              <a:ext cx="97600" cy="15850"/>
            </a:xfrm>
            <a:custGeom>
              <a:rect b="b" l="l" r="r" t="t"/>
              <a:pathLst>
                <a:path extrusionOk="0" h="634" w="3904">
                  <a:moveTo>
                    <a:pt x="301" y="0"/>
                  </a:moveTo>
                  <a:cubicBezTo>
                    <a:pt x="134" y="0"/>
                    <a:pt x="1" y="133"/>
                    <a:pt x="1" y="300"/>
                  </a:cubicBezTo>
                  <a:cubicBezTo>
                    <a:pt x="1" y="500"/>
                    <a:pt x="134" y="634"/>
                    <a:pt x="301" y="634"/>
                  </a:cubicBezTo>
                  <a:lnTo>
                    <a:pt x="3570" y="634"/>
                  </a:lnTo>
                  <a:cubicBezTo>
                    <a:pt x="3770" y="634"/>
                    <a:pt x="3903" y="500"/>
                    <a:pt x="3903" y="300"/>
                  </a:cubicBezTo>
                  <a:cubicBezTo>
                    <a:pt x="3903" y="133"/>
                    <a:pt x="3770" y="0"/>
                    <a:pt x="357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22"/>
            <p:cNvSpPr/>
            <p:nvPr/>
          </p:nvSpPr>
          <p:spPr>
            <a:xfrm>
              <a:off x="7539025" y="1958750"/>
              <a:ext cx="312750" cy="15875"/>
            </a:xfrm>
            <a:custGeom>
              <a:rect b="b" l="l" r="r" t="t"/>
              <a:pathLst>
                <a:path extrusionOk="0" h="635" w="12510">
                  <a:moveTo>
                    <a:pt x="334" y="1"/>
                  </a:moveTo>
                  <a:cubicBezTo>
                    <a:pt x="134" y="1"/>
                    <a:pt x="1" y="134"/>
                    <a:pt x="1" y="334"/>
                  </a:cubicBezTo>
                  <a:cubicBezTo>
                    <a:pt x="1" y="501"/>
                    <a:pt x="134" y="635"/>
                    <a:pt x="334" y="635"/>
                  </a:cubicBezTo>
                  <a:lnTo>
                    <a:pt x="12176" y="635"/>
                  </a:lnTo>
                  <a:cubicBezTo>
                    <a:pt x="12376" y="635"/>
                    <a:pt x="12510" y="501"/>
                    <a:pt x="12510" y="334"/>
                  </a:cubicBezTo>
                  <a:cubicBezTo>
                    <a:pt x="12510" y="134"/>
                    <a:pt x="12376" y="1"/>
                    <a:pt x="1217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22"/>
            <p:cNvSpPr/>
            <p:nvPr/>
          </p:nvSpPr>
          <p:spPr>
            <a:xfrm>
              <a:off x="7539025" y="2539175"/>
              <a:ext cx="505400" cy="16700"/>
            </a:xfrm>
            <a:custGeom>
              <a:rect b="b" l="l" r="r" t="t"/>
              <a:pathLst>
                <a:path extrusionOk="0" h="668" w="20216">
                  <a:moveTo>
                    <a:pt x="334" y="0"/>
                  </a:moveTo>
                  <a:cubicBezTo>
                    <a:pt x="134" y="0"/>
                    <a:pt x="1" y="134"/>
                    <a:pt x="1" y="334"/>
                  </a:cubicBezTo>
                  <a:cubicBezTo>
                    <a:pt x="1" y="501"/>
                    <a:pt x="134" y="668"/>
                    <a:pt x="334" y="668"/>
                  </a:cubicBezTo>
                  <a:lnTo>
                    <a:pt x="19882" y="668"/>
                  </a:lnTo>
                  <a:cubicBezTo>
                    <a:pt x="20048" y="668"/>
                    <a:pt x="20215" y="501"/>
                    <a:pt x="20182" y="334"/>
                  </a:cubicBezTo>
                  <a:cubicBezTo>
                    <a:pt x="20182" y="134"/>
                    <a:pt x="20048" y="0"/>
                    <a:pt x="1988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22"/>
            <p:cNvSpPr/>
            <p:nvPr/>
          </p:nvSpPr>
          <p:spPr>
            <a:xfrm>
              <a:off x="7539025" y="2603375"/>
              <a:ext cx="505400" cy="16725"/>
            </a:xfrm>
            <a:custGeom>
              <a:rect b="b" l="l" r="r" t="t"/>
              <a:pathLst>
                <a:path extrusionOk="0" h="669" w="20216">
                  <a:moveTo>
                    <a:pt x="334" y="1"/>
                  </a:moveTo>
                  <a:cubicBezTo>
                    <a:pt x="134" y="1"/>
                    <a:pt x="1" y="134"/>
                    <a:pt x="1" y="334"/>
                  </a:cubicBezTo>
                  <a:cubicBezTo>
                    <a:pt x="1" y="501"/>
                    <a:pt x="134" y="668"/>
                    <a:pt x="334" y="668"/>
                  </a:cubicBezTo>
                  <a:lnTo>
                    <a:pt x="19882" y="668"/>
                  </a:lnTo>
                  <a:cubicBezTo>
                    <a:pt x="20048" y="668"/>
                    <a:pt x="20215" y="501"/>
                    <a:pt x="20182" y="334"/>
                  </a:cubicBezTo>
                  <a:cubicBezTo>
                    <a:pt x="20182" y="134"/>
                    <a:pt x="20048" y="1"/>
                    <a:pt x="1988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22"/>
            <p:cNvSpPr/>
            <p:nvPr/>
          </p:nvSpPr>
          <p:spPr>
            <a:xfrm>
              <a:off x="7539025" y="2667600"/>
              <a:ext cx="504550" cy="16700"/>
            </a:xfrm>
            <a:custGeom>
              <a:rect b="b" l="l" r="r" t="t"/>
              <a:pathLst>
                <a:path extrusionOk="0" h="668" w="20182">
                  <a:moveTo>
                    <a:pt x="334" y="0"/>
                  </a:moveTo>
                  <a:cubicBezTo>
                    <a:pt x="134" y="0"/>
                    <a:pt x="1" y="167"/>
                    <a:pt x="1" y="334"/>
                  </a:cubicBezTo>
                  <a:cubicBezTo>
                    <a:pt x="1" y="501"/>
                    <a:pt x="134" y="668"/>
                    <a:pt x="334" y="668"/>
                  </a:cubicBezTo>
                  <a:lnTo>
                    <a:pt x="19882" y="668"/>
                  </a:lnTo>
                  <a:cubicBezTo>
                    <a:pt x="20048" y="668"/>
                    <a:pt x="20182" y="501"/>
                    <a:pt x="20182" y="334"/>
                  </a:cubicBezTo>
                  <a:cubicBezTo>
                    <a:pt x="20182" y="167"/>
                    <a:pt x="20048" y="0"/>
                    <a:pt x="1988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22"/>
            <p:cNvSpPr/>
            <p:nvPr/>
          </p:nvSpPr>
          <p:spPr>
            <a:xfrm>
              <a:off x="7539025" y="3051200"/>
              <a:ext cx="504550" cy="15875"/>
            </a:xfrm>
            <a:custGeom>
              <a:rect b="b" l="l" r="r" t="t"/>
              <a:pathLst>
                <a:path extrusionOk="0" h="635" w="20182">
                  <a:moveTo>
                    <a:pt x="334" y="1"/>
                  </a:moveTo>
                  <a:cubicBezTo>
                    <a:pt x="134" y="1"/>
                    <a:pt x="1" y="134"/>
                    <a:pt x="1" y="334"/>
                  </a:cubicBezTo>
                  <a:cubicBezTo>
                    <a:pt x="1" y="501"/>
                    <a:pt x="134" y="635"/>
                    <a:pt x="334" y="635"/>
                  </a:cubicBezTo>
                  <a:lnTo>
                    <a:pt x="19882" y="635"/>
                  </a:lnTo>
                  <a:cubicBezTo>
                    <a:pt x="20048" y="635"/>
                    <a:pt x="20182" y="501"/>
                    <a:pt x="20182" y="334"/>
                  </a:cubicBezTo>
                  <a:cubicBezTo>
                    <a:pt x="20182" y="134"/>
                    <a:pt x="20048" y="1"/>
                    <a:pt x="1988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22"/>
            <p:cNvSpPr/>
            <p:nvPr/>
          </p:nvSpPr>
          <p:spPr>
            <a:xfrm>
              <a:off x="7998525" y="2464950"/>
              <a:ext cx="150125" cy="15875"/>
            </a:xfrm>
            <a:custGeom>
              <a:rect b="b" l="l" r="r" t="t"/>
              <a:pathLst>
                <a:path extrusionOk="0" h="635" w="6005">
                  <a:moveTo>
                    <a:pt x="334" y="1"/>
                  </a:moveTo>
                  <a:cubicBezTo>
                    <a:pt x="167" y="1"/>
                    <a:pt x="1" y="134"/>
                    <a:pt x="1" y="334"/>
                  </a:cubicBezTo>
                  <a:cubicBezTo>
                    <a:pt x="1" y="501"/>
                    <a:pt x="167" y="634"/>
                    <a:pt x="334" y="634"/>
                  </a:cubicBezTo>
                  <a:lnTo>
                    <a:pt x="5671" y="634"/>
                  </a:lnTo>
                  <a:cubicBezTo>
                    <a:pt x="5838" y="634"/>
                    <a:pt x="6005" y="501"/>
                    <a:pt x="6005" y="334"/>
                  </a:cubicBezTo>
                  <a:cubicBezTo>
                    <a:pt x="6005" y="134"/>
                    <a:pt x="5838" y="1"/>
                    <a:pt x="5671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22"/>
            <p:cNvSpPr/>
            <p:nvPr/>
          </p:nvSpPr>
          <p:spPr>
            <a:xfrm>
              <a:off x="8197825" y="2464950"/>
              <a:ext cx="200175" cy="15875"/>
            </a:xfrm>
            <a:custGeom>
              <a:rect b="b" l="l" r="r" t="t"/>
              <a:pathLst>
                <a:path extrusionOk="0" h="635" w="8007">
                  <a:moveTo>
                    <a:pt x="334" y="1"/>
                  </a:moveTo>
                  <a:cubicBezTo>
                    <a:pt x="134" y="1"/>
                    <a:pt x="1" y="134"/>
                    <a:pt x="1" y="334"/>
                  </a:cubicBezTo>
                  <a:cubicBezTo>
                    <a:pt x="1" y="501"/>
                    <a:pt x="134" y="634"/>
                    <a:pt x="334" y="634"/>
                  </a:cubicBezTo>
                  <a:lnTo>
                    <a:pt x="7673" y="634"/>
                  </a:lnTo>
                  <a:cubicBezTo>
                    <a:pt x="7873" y="634"/>
                    <a:pt x="8007" y="501"/>
                    <a:pt x="8007" y="334"/>
                  </a:cubicBezTo>
                  <a:cubicBezTo>
                    <a:pt x="8007" y="134"/>
                    <a:pt x="7873" y="1"/>
                    <a:pt x="7673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22"/>
            <p:cNvSpPr/>
            <p:nvPr/>
          </p:nvSpPr>
          <p:spPr>
            <a:xfrm>
              <a:off x="8197825" y="2539175"/>
              <a:ext cx="200175" cy="16700"/>
            </a:xfrm>
            <a:custGeom>
              <a:rect b="b" l="l" r="r" t="t"/>
              <a:pathLst>
                <a:path extrusionOk="0" h="668" w="8007">
                  <a:moveTo>
                    <a:pt x="334" y="0"/>
                  </a:moveTo>
                  <a:cubicBezTo>
                    <a:pt x="134" y="0"/>
                    <a:pt x="1" y="134"/>
                    <a:pt x="1" y="334"/>
                  </a:cubicBezTo>
                  <a:cubicBezTo>
                    <a:pt x="1" y="501"/>
                    <a:pt x="134" y="668"/>
                    <a:pt x="334" y="668"/>
                  </a:cubicBezTo>
                  <a:lnTo>
                    <a:pt x="7673" y="668"/>
                  </a:lnTo>
                  <a:cubicBezTo>
                    <a:pt x="7873" y="668"/>
                    <a:pt x="8007" y="501"/>
                    <a:pt x="8007" y="334"/>
                  </a:cubicBezTo>
                  <a:cubicBezTo>
                    <a:pt x="8007" y="134"/>
                    <a:pt x="7873" y="0"/>
                    <a:pt x="7673" y="0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22"/>
            <p:cNvSpPr/>
            <p:nvPr/>
          </p:nvSpPr>
          <p:spPr>
            <a:xfrm>
              <a:off x="7539025" y="3148775"/>
              <a:ext cx="76750" cy="15875"/>
            </a:xfrm>
            <a:custGeom>
              <a:rect b="b" l="l" r="r" t="t"/>
              <a:pathLst>
                <a:path extrusionOk="0" h="635" w="3070">
                  <a:moveTo>
                    <a:pt x="334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501"/>
                    <a:pt x="134" y="634"/>
                    <a:pt x="334" y="634"/>
                  </a:cubicBezTo>
                  <a:lnTo>
                    <a:pt x="2736" y="634"/>
                  </a:lnTo>
                  <a:cubicBezTo>
                    <a:pt x="2903" y="634"/>
                    <a:pt x="3070" y="501"/>
                    <a:pt x="3070" y="301"/>
                  </a:cubicBezTo>
                  <a:cubicBezTo>
                    <a:pt x="3070" y="134"/>
                    <a:pt x="2903" y="1"/>
                    <a:pt x="2736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22"/>
            <p:cNvSpPr/>
            <p:nvPr/>
          </p:nvSpPr>
          <p:spPr>
            <a:xfrm>
              <a:off x="7539025" y="3197150"/>
              <a:ext cx="76750" cy="16700"/>
            </a:xfrm>
            <a:custGeom>
              <a:rect b="b" l="l" r="r" t="t"/>
              <a:pathLst>
                <a:path extrusionOk="0" h="668" w="3070">
                  <a:moveTo>
                    <a:pt x="334" y="0"/>
                  </a:moveTo>
                  <a:cubicBezTo>
                    <a:pt x="134" y="0"/>
                    <a:pt x="1" y="167"/>
                    <a:pt x="1" y="334"/>
                  </a:cubicBezTo>
                  <a:cubicBezTo>
                    <a:pt x="1" y="501"/>
                    <a:pt x="134" y="667"/>
                    <a:pt x="334" y="667"/>
                  </a:cubicBezTo>
                  <a:lnTo>
                    <a:pt x="2736" y="667"/>
                  </a:lnTo>
                  <a:cubicBezTo>
                    <a:pt x="2903" y="667"/>
                    <a:pt x="3070" y="501"/>
                    <a:pt x="3070" y="334"/>
                  </a:cubicBezTo>
                  <a:cubicBezTo>
                    <a:pt x="3070" y="167"/>
                    <a:pt x="2903" y="0"/>
                    <a:pt x="2736" y="0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22"/>
            <p:cNvSpPr/>
            <p:nvPr/>
          </p:nvSpPr>
          <p:spPr>
            <a:xfrm>
              <a:off x="7635775" y="3197150"/>
              <a:ext cx="469525" cy="16700"/>
            </a:xfrm>
            <a:custGeom>
              <a:rect b="b" l="l" r="r" t="t"/>
              <a:pathLst>
                <a:path extrusionOk="0" h="668" w="18781">
                  <a:moveTo>
                    <a:pt x="300" y="0"/>
                  </a:moveTo>
                  <a:cubicBezTo>
                    <a:pt x="134" y="0"/>
                    <a:pt x="0" y="167"/>
                    <a:pt x="0" y="334"/>
                  </a:cubicBezTo>
                  <a:cubicBezTo>
                    <a:pt x="0" y="501"/>
                    <a:pt x="134" y="667"/>
                    <a:pt x="300" y="667"/>
                  </a:cubicBezTo>
                  <a:lnTo>
                    <a:pt x="18447" y="667"/>
                  </a:lnTo>
                  <a:cubicBezTo>
                    <a:pt x="18647" y="667"/>
                    <a:pt x="18780" y="501"/>
                    <a:pt x="18780" y="334"/>
                  </a:cubicBezTo>
                  <a:cubicBezTo>
                    <a:pt x="18780" y="167"/>
                    <a:pt x="18647" y="0"/>
                    <a:pt x="18447" y="0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22"/>
            <p:cNvSpPr/>
            <p:nvPr/>
          </p:nvSpPr>
          <p:spPr>
            <a:xfrm>
              <a:off x="7657450" y="3148775"/>
              <a:ext cx="75900" cy="15875"/>
            </a:xfrm>
            <a:custGeom>
              <a:rect b="b" l="l" r="r" t="t"/>
              <a:pathLst>
                <a:path extrusionOk="0" h="635" w="3036">
                  <a:moveTo>
                    <a:pt x="301" y="1"/>
                  </a:moveTo>
                  <a:cubicBezTo>
                    <a:pt x="134" y="1"/>
                    <a:pt x="0" y="134"/>
                    <a:pt x="0" y="301"/>
                  </a:cubicBezTo>
                  <a:cubicBezTo>
                    <a:pt x="0" y="501"/>
                    <a:pt x="134" y="634"/>
                    <a:pt x="301" y="634"/>
                  </a:cubicBezTo>
                  <a:lnTo>
                    <a:pt x="2736" y="634"/>
                  </a:lnTo>
                  <a:cubicBezTo>
                    <a:pt x="2903" y="634"/>
                    <a:pt x="3036" y="501"/>
                    <a:pt x="3036" y="301"/>
                  </a:cubicBezTo>
                  <a:cubicBezTo>
                    <a:pt x="3036" y="134"/>
                    <a:pt x="2903" y="1"/>
                    <a:pt x="2736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22"/>
            <p:cNvSpPr/>
            <p:nvPr/>
          </p:nvSpPr>
          <p:spPr>
            <a:xfrm>
              <a:off x="7775025" y="3148775"/>
              <a:ext cx="76750" cy="15875"/>
            </a:xfrm>
            <a:custGeom>
              <a:rect b="b" l="l" r="r" t="t"/>
              <a:pathLst>
                <a:path extrusionOk="0" h="635" w="3070">
                  <a:moveTo>
                    <a:pt x="334" y="1"/>
                  </a:moveTo>
                  <a:cubicBezTo>
                    <a:pt x="168" y="1"/>
                    <a:pt x="1" y="134"/>
                    <a:pt x="1" y="301"/>
                  </a:cubicBezTo>
                  <a:cubicBezTo>
                    <a:pt x="1" y="501"/>
                    <a:pt x="168" y="634"/>
                    <a:pt x="334" y="634"/>
                  </a:cubicBezTo>
                  <a:lnTo>
                    <a:pt x="2736" y="634"/>
                  </a:lnTo>
                  <a:cubicBezTo>
                    <a:pt x="2936" y="634"/>
                    <a:pt x="3070" y="501"/>
                    <a:pt x="3070" y="301"/>
                  </a:cubicBezTo>
                  <a:cubicBezTo>
                    <a:pt x="3070" y="134"/>
                    <a:pt x="2936" y="1"/>
                    <a:pt x="2736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22"/>
            <p:cNvSpPr/>
            <p:nvPr/>
          </p:nvSpPr>
          <p:spPr>
            <a:xfrm>
              <a:off x="7893450" y="3148775"/>
              <a:ext cx="75925" cy="15875"/>
            </a:xfrm>
            <a:custGeom>
              <a:rect b="b" l="l" r="r" t="t"/>
              <a:pathLst>
                <a:path extrusionOk="0" h="635" w="3037">
                  <a:moveTo>
                    <a:pt x="334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501"/>
                    <a:pt x="134" y="634"/>
                    <a:pt x="334" y="634"/>
                  </a:cubicBezTo>
                  <a:lnTo>
                    <a:pt x="2736" y="634"/>
                  </a:lnTo>
                  <a:cubicBezTo>
                    <a:pt x="2903" y="634"/>
                    <a:pt x="3036" y="501"/>
                    <a:pt x="3036" y="301"/>
                  </a:cubicBezTo>
                  <a:cubicBezTo>
                    <a:pt x="3036" y="134"/>
                    <a:pt x="2903" y="1"/>
                    <a:pt x="2736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22"/>
            <p:cNvSpPr/>
            <p:nvPr/>
          </p:nvSpPr>
          <p:spPr>
            <a:xfrm>
              <a:off x="8011875" y="3148775"/>
              <a:ext cx="75900" cy="15875"/>
            </a:xfrm>
            <a:custGeom>
              <a:rect b="b" l="l" r="r" t="t"/>
              <a:pathLst>
                <a:path extrusionOk="0" h="635" w="3036">
                  <a:moveTo>
                    <a:pt x="300" y="1"/>
                  </a:moveTo>
                  <a:cubicBezTo>
                    <a:pt x="134" y="1"/>
                    <a:pt x="0" y="134"/>
                    <a:pt x="0" y="301"/>
                  </a:cubicBezTo>
                  <a:cubicBezTo>
                    <a:pt x="0" y="501"/>
                    <a:pt x="134" y="634"/>
                    <a:pt x="300" y="634"/>
                  </a:cubicBezTo>
                  <a:lnTo>
                    <a:pt x="2702" y="634"/>
                  </a:lnTo>
                  <a:cubicBezTo>
                    <a:pt x="2902" y="634"/>
                    <a:pt x="3036" y="501"/>
                    <a:pt x="3036" y="301"/>
                  </a:cubicBezTo>
                  <a:cubicBezTo>
                    <a:pt x="3036" y="134"/>
                    <a:pt x="2902" y="1"/>
                    <a:pt x="2702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22"/>
            <p:cNvSpPr/>
            <p:nvPr/>
          </p:nvSpPr>
          <p:spPr>
            <a:xfrm>
              <a:off x="8129450" y="3148775"/>
              <a:ext cx="76750" cy="15875"/>
            </a:xfrm>
            <a:custGeom>
              <a:rect b="b" l="l" r="r" t="t"/>
              <a:pathLst>
                <a:path extrusionOk="0" h="635" w="3070">
                  <a:moveTo>
                    <a:pt x="334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501"/>
                    <a:pt x="134" y="634"/>
                    <a:pt x="334" y="634"/>
                  </a:cubicBezTo>
                  <a:lnTo>
                    <a:pt x="2736" y="634"/>
                  </a:lnTo>
                  <a:cubicBezTo>
                    <a:pt x="2903" y="634"/>
                    <a:pt x="3069" y="501"/>
                    <a:pt x="3069" y="301"/>
                  </a:cubicBezTo>
                  <a:cubicBezTo>
                    <a:pt x="3069" y="134"/>
                    <a:pt x="2903" y="1"/>
                    <a:pt x="2736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22"/>
            <p:cNvSpPr/>
            <p:nvPr/>
          </p:nvSpPr>
          <p:spPr>
            <a:xfrm>
              <a:off x="8247875" y="3148775"/>
              <a:ext cx="51725" cy="15875"/>
            </a:xfrm>
            <a:custGeom>
              <a:rect b="b" l="l" r="r" t="t"/>
              <a:pathLst>
                <a:path extrusionOk="0" h="635" w="2069">
                  <a:moveTo>
                    <a:pt x="301" y="1"/>
                  </a:moveTo>
                  <a:cubicBezTo>
                    <a:pt x="134" y="1"/>
                    <a:pt x="0" y="134"/>
                    <a:pt x="0" y="301"/>
                  </a:cubicBezTo>
                  <a:cubicBezTo>
                    <a:pt x="0" y="501"/>
                    <a:pt x="134" y="634"/>
                    <a:pt x="301" y="634"/>
                  </a:cubicBezTo>
                  <a:lnTo>
                    <a:pt x="1768" y="634"/>
                  </a:lnTo>
                  <a:cubicBezTo>
                    <a:pt x="1935" y="634"/>
                    <a:pt x="2068" y="501"/>
                    <a:pt x="2068" y="301"/>
                  </a:cubicBezTo>
                  <a:cubicBezTo>
                    <a:pt x="2068" y="134"/>
                    <a:pt x="1935" y="1"/>
                    <a:pt x="1768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22"/>
            <p:cNvSpPr/>
            <p:nvPr/>
          </p:nvSpPr>
          <p:spPr>
            <a:xfrm>
              <a:off x="8089425" y="1209875"/>
              <a:ext cx="816450" cy="748075"/>
            </a:xfrm>
            <a:custGeom>
              <a:rect b="b" l="l" r="r" t="t"/>
              <a:pathLst>
                <a:path extrusionOk="0" h="29923" w="32658">
                  <a:moveTo>
                    <a:pt x="1335" y="1"/>
                  </a:moveTo>
                  <a:cubicBezTo>
                    <a:pt x="601" y="1"/>
                    <a:pt x="0" y="601"/>
                    <a:pt x="0" y="1302"/>
                  </a:cubicBezTo>
                  <a:lnTo>
                    <a:pt x="0" y="28621"/>
                  </a:lnTo>
                  <a:cubicBezTo>
                    <a:pt x="0" y="29355"/>
                    <a:pt x="601" y="29922"/>
                    <a:pt x="1335" y="29922"/>
                  </a:cubicBezTo>
                  <a:lnTo>
                    <a:pt x="31356" y="29922"/>
                  </a:lnTo>
                  <a:cubicBezTo>
                    <a:pt x="32090" y="29922"/>
                    <a:pt x="32657" y="29355"/>
                    <a:pt x="32657" y="28621"/>
                  </a:cubicBezTo>
                  <a:lnTo>
                    <a:pt x="32657" y="1302"/>
                  </a:lnTo>
                  <a:cubicBezTo>
                    <a:pt x="32657" y="601"/>
                    <a:pt x="32090" y="1"/>
                    <a:pt x="31356" y="1"/>
                  </a:cubicBezTo>
                  <a:close/>
                </a:path>
              </a:pathLst>
            </a:custGeom>
            <a:solidFill>
              <a:srgbClr val="B8BD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22"/>
            <p:cNvSpPr/>
            <p:nvPr/>
          </p:nvSpPr>
          <p:spPr>
            <a:xfrm>
              <a:off x="8134450" y="1359150"/>
              <a:ext cx="729725" cy="561275"/>
            </a:xfrm>
            <a:custGeom>
              <a:rect b="b" l="l" r="r" t="t"/>
              <a:pathLst>
                <a:path extrusionOk="0" h="22451" w="29189">
                  <a:moveTo>
                    <a:pt x="28188" y="22450"/>
                  </a:moveTo>
                  <a:lnTo>
                    <a:pt x="1001" y="22450"/>
                  </a:lnTo>
                  <a:cubicBezTo>
                    <a:pt x="434" y="22450"/>
                    <a:pt x="1" y="22017"/>
                    <a:pt x="1" y="21450"/>
                  </a:cubicBezTo>
                  <a:lnTo>
                    <a:pt x="1" y="1002"/>
                  </a:lnTo>
                  <a:cubicBezTo>
                    <a:pt x="1" y="468"/>
                    <a:pt x="434" y="1"/>
                    <a:pt x="1001" y="1"/>
                  </a:cubicBezTo>
                  <a:lnTo>
                    <a:pt x="28188" y="1"/>
                  </a:lnTo>
                  <a:cubicBezTo>
                    <a:pt x="28755" y="1"/>
                    <a:pt x="29188" y="468"/>
                    <a:pt x="29188" y="1002"/>
                  </a:cubicBezTo>
                  <a:lnTo>
                    <a:pt x="29188" y="21450"/>
                  </a:lnTo>
                  <a:cubicBezTo>
                    <a:pt x="29188" y="22017"/>
                    <a:pt x="28755" y="22450"/>
                    <a:pt x="28188" y="22450"/>
                  </a:cubicBezTo>
                  <a:close/>
                </a:path>
              </a:pathLst>
            </a:custGeom>
            <a:solidFill>
              <a:srgbClr val="2408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22"/>
            <p:cNvSpPr/>
            <p:nvPr/>
          </p:nvSpPr>
          <p:spPr>
            <a:xfrm>
              <a:off x="8169475" y="1485925"/>
              <a:ext cx="518725" cy="12525"/>
            </a:xfrm>
            <a:custGeom>
              <a:rect b="b" l="l" r="r" t="t"/>
              <a:pathLst>
                <a:path extrusionOk="0" h="501" w="20749">
                  <a:moveTo>
                    <a:pt x="234" y="0"/>
                  </a:moveTo>
                  <a:cubicBezTo>
                    <a:pt x="101" y="0"/>
                    <a:pt x="1" y="134"/>
                    <a:pt x="1" y="267"/>
                  </a:cubicBezTo>
                  <a:cubicBezTo>
                    <a:pt x="1" y="401"/>
                    <a:pt x="101" y="501"/>
                    <a:pt x="234" y="501"/>
                  </a:cubicBezTo>
                  <a:lnTo>
                    <a:pt x="20482" y="501"/>
                  </a:lnTo>
                  <a:cubicBezTo>
                    <a:pt x="20615" y="501"/>
                    <a:pt x="20749" y="401"/>
                    <a:pt x="20716" y="267"/>
                  </a:cubicBezTo>
                  <a:cubicBezTo>
                    <a:pt x="20716" y="134"/>
                    <a:pt x="20615" y="0"/>
                    <a:pt x="20482" y="0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22"/>
            <p:cNvSpPr/>
            <p:nvPr/>
          </p:nvSpPr>
          <p:spPr>
            <a:xfrm>
              <a:off x="8719875" y="1485925"/>
              <a:ext cx="50050" cy="12525"/>
            </a:xfrm>
            <a:custGeom>
              <a:rect b="b" l="l" r="r" t="t"/>
              <a:pathLst>
                <a:path extrusionOk="0" h="501" w="2002">
                  <a:moveTo>
                    <a:pt x="234" y="0"/>
                  </a:moveTo>
                  <a:cubicBezTo>
                    <a:pt x="101" y="0"/>
                    <a:pt x="0" y="134"/>
                    <a:pt x="0" y="267"/>
                  </a:cubicBezTo>
                  <a:cubicBezTo>
                    <a:pt x="0" y="401"/>
                    <a:pt x="101" y="501"/>
                    <a:pt x="234" y="501"/>
                  </a:cubicBezTo>
                  <a:lnTo>
                    <a:pt x="1735" y="501"/>
                  </a:lnTo>
                  <a:cubicBezTo>
                    <a:pt x="1868" y="501"/>
                    <a:pt x="2002" y="401"/>
                    <a:pt x="2002" y="267"/>
                  </a:cubicBezTo>
                  <a:cubicBezTo>
                    <a:pt x="2002" y="134"/>
                    <a:pt x="1868" y="0"/>
                    <a:pt x="1735" y="0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22"/>
            <p:cNvSpPr/>
            <p:nvPr/>
          </p:nvSpPr>
          <p:spPr>
            <a:xfrm>
              <a:off x="8169475" y="1543450"/>
              <a:ext cx="296900" cy="12550"/>
            </a:xfrm>
            <a:custGeom>
              <a:rect b="b" l="l" r="r" t="t"/>
              <a:pathLst>
                <a:path extrusionOk="0" h="502" w="11876">
                  <a:moveTo>
                    <a:pt x="234" y="1"/>
                  </a:moveTo>
                  <a:cubicBezTo>
                    <a:pt x="101" y="1"/>
                    <a:pt x="1" y="134"/>
                    <a:pt x="1" y="268"/>
                  </a:cubicBezTo>
                  <a:cubicBezTo>
                    <a:pt x="1" y="401"/>
                    <a:pt x="101" y="501"/>
                    <a:pt x="234" y="501"/>
                  </a:cubicBezTo>
                  <a:lnTo>
                    <a:pt x="11609" y="501"/>
                  </a:lnTo>
                  <a:cubicBezTo>
                    <a:pt x="11742" y="501"/>
                    <a:pt x="11876" y="401"/>
                    <a:pt x="11876" y="268"/>
                  </a:cubicBezTo>
                  <a:cubicBezTo>
                    <a:pt x="11876" y="134"/>
                    <a:pt x="11742" y="1"/>
                    <a:pt x="11609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22"/>
            <p:cNvSpPr/>
            <p:nvPr/>
          </p:nvSpPr>
          <p:spPr>
            <a:xfrm>
              <a:off x="8470525" y="1543450"/>
              <a:ext cx="94275" cy="12550"/>
            </a:xfrm>
            <a:custGeom>
              <a:rect b="b" l="l" r="r" t="t"/>
              <a:pathLst>
                <a:path extrusionOk="0" h="502" w="3771">
                  <a:moveTo>
                    <a:pt x="268" y="1"/>
                  </a:moveTo>
                  <a:cubicBezTo>
                    <a:pt x="134" y="1"/>
                    <a:pt x="1" y="134"/>
                    <a:pt x="1" y="268"/>
                  </a:cubicBezTo>
                  <a:cubicBezTo>
                    <a:pt x="1" y="401"/>
                    <a:pt x="134" y="501"/>
                    <a:pt x="268" y="501"/>
                  </a:cubicBezTo>
                  <a:lnTo>
                    <a:pt x="3537" y="501"/>
                  </a:lnTo>
                  <a:cubicBezTo>
                    <a:pt x="3670" y="501"/>
                    <a:pt x="3770" y="401"/>
                    <a:pt x="3770" y="268"/>
                  </a:cubicBezTo>
                  <a:cubicBezTo>
                    <a:pt x="3770" y="134"/>
                    <a:pt x="3670" y="1"/>
                    <a:pt x="3537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22"/>
            <p:cNvSpPr/>
            <p:nvPr/>
          </p:nvSpPr>
          <p:spPr>
            <a:xfrm>
              <a:off x="8502225" y="1576825"/>
              <a:ext cx="62575" cy="11700"/>
            </a:xfrm>
            <a:custGeom>
              <a:rect b="b" l="l" r="r" t="t"/>
              <a:pathLst>
                <a:path extrusionOk="0" h="468" w="2503">
                  <a:moveTo>
                    <a:pt x="234" y="0"/>
                  </a:moveTo>
                  <a:cubicBezTo>
                    <a:pt x="100" y="0"/>
                    <a:pt x="0" y="100"/>
                    <a:pt x="0" y="234"/>
                  </a:cubicBezTo>
                  <a:cubicBezTo>
                    <a:pt x="0" y="367"/>
                    <a:pt x="100" y="467"/>
                    <a:pt x="234" y="467"/>
                  </a:cubicBezTo>
                  <a:lnTo>
                    <a:pt x="2269" y="467"/>
                  </a:lnTo>
                  <a:cubicBezTo>
                    <a:pt x="2402" y="467"/>
                    <a:pt x="2502" y="367"/>
                    <a:pt x="2502" y="234"/>
                  </a:cubicBezTo>
                  <a:cubicBezTo>
                    <a:pt x="2502" y="100"/>
                    <a:pt x="2402" y="0"/>
                    <a:pt x="2269" y="0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22"/>
            <p:cNvSpPr/>
            <p:nvPr/>
          </p:nvSpPr>
          <p:spPr>
            <a:xfrm>
              <a:off x="8471375" y="1576825"/>
              <a:ext cx="18350" cy="11700"/>
            </a:xfrm>
            <a:custGeom>
              <a:rect b="b" l="l" r="r" t="t"/>
              <a:pathLst>
                <a:path extrusionOk="0" h="468" w="734">
                  <a:moveTo>
                    <a:pt x="234" y="0"/>
                  </a:moveTo>
                  <a:cubicBezTo>
                    <a:pt x="100" y="0"/>
                    <a:pt x="0" y="100"/>
                    <a:pt x="0" y="234"/>
                  </a:cubicBezTo>
                  <a:cubicBezTo>
                    <a:pt x="0" y="367"/>
                    <a:pt x="100" y="467"/>
                    <a:pt x="234" y="467"/>
                  </a:cubicBezTo>
                  <a:lnTo>
                    <a:pt x="467" y="467"/>
                  </a:lnTo>
                  <a:cubicBezTo>
                    <a:pt x="600" y="467"/>
                    <a:pt x="734" y="367"/>
                    <a:pt x="734" y="234"/>
                  </a:cubicBezTo>
                  <a:cubicBezTo>
                    <a:pt x="734" y="100"/>
                    <a:pt x="600" y="0"/>
                    <a:pt x="467" y="0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22"/>
            <p:cNvSpPr/>
            <p:nvPr/>
          </p:nvSpPr>
          <p:spPr>
            <a:xfrm>
              <a:off x="8397150" y="1576825"/>
              <a:ext cx="56725" cy="11700"/>
            </a:xfrm>
            <a:custGeom>
              <a:rect b="b" l="l" r="r" t="t"/>
              <a:pathLst>
                <a:path extrusionOk="0" h="468" w="2269">
                  <a:moveTo>
                    <a:pt x="234" y="0"/>
                  </a:moveTo>
                  <a:cubicBezTo>
                    <a:pt x="100" y="0"/>
                    <a:pt x="0" y="100"/>
                    <a:pt x="0" y="234"/>
                  </a:cubicBezTo>
                  <a:cubicBezTo>
                    <a:pt x="0" y="367"/>
                    <a:pt x="100" y="467"/>
                    <a:pt x="234" y="467"/>
                  </a:cubicBezTo>
                  <a:lnTo>
                    <a:pt x="2035" y="467"/>
                  </a:lnTo>
                  <a:cubicBezTo>
                    <a:pt x="2168" y="467"/>
                    <a:pt x="2269" y="367"/>
                    <a:pt x="2269" y="234"/>
                  </a:cubicBezTo>
                  <a:cubicBezTo>
                    <a:pt x="2269" y="100"/>
                    <a:pt x="2168" y="0"/>
                    <a:pt x="2035" y="0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22"/>
            <p:cNvSpPr/>
            <p:nvPr/>
          </p:nvSpPr>
          <p:spPr>
            <a:xfrm>
              <a:off x="8317075" y="1576825"/>
              <a:ext cx="56750" cy="11700"/>
            </a:xfrm>
            <a:custGeom>
              <a:rect b="b" l="l" r="r" t="t"/>
              <a:pathLst>
                <a:path extrusionOk="0" h="468" w="2270">
                  <a:moveTo>
                    <a:pt x="234" y="0"/>
                  </a:moveTo>
                  <a:cubicBezTo>
                    <a:pt x="101" y="0"/>
                    <a:pt x="1" y="100"/>
                    <a:pt x="1" y="234"/>
                  </a:cubicBezTo>
                  <a:cubicBezTo>
                    <a:pt x="1" y="367"/>
                    <a:pt x="101" y="467"/>
                    <a:pt x="234" y="467"/>
                  </a:cubicBezTo>
                  <a:lnTo>
                    <a:pt x="2036" y="467"/>
                  </a:lnTo>
                  <a:cubicBezTo>
                    <a:pt x="2169" y="467"/>
                    <a:pt x="2269" y="367"/>
                    <a:pt x="2269" y="234"/>
                  </a:cubicBezTo>
                  <a:cubicBezTo>
                    <a:pt x="2269" y="100"/>
                    <a:pt x="2169" y="0"/>
                    <a:pt x="2036" y="0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22"/>
            <p:cNvSpPr/>
            <p:nvPr/>
          </p:nvSpPr>
          <p:spPr>
            <a:xfrm>
              <a:off x="8237025" y="1576825"/>
              <a:ext cx="56725" cy="11700"/>
            </a:xfrm>
            <a:custGeom>
              <a:rect b="b" l="l" r="r" t="t"/>
              <a:pathLst>
                <a:path extrusionOk="0" h="468" w="2269">
                  <a:moveTo>
                    <a:pt x="234" y="0"/>
                  </a:moveTo>
                  <a:cubicBezTo>
                    <a:pt x="101" y="0"/>
                    <a:pt x="1" y="100"/>
                    <a:pt x="1" y="234"/>
                  </a:cubicBezTo>
                  <a:cubicBezTo>
                    <a:pt x="1" y="367"/>
                    <a:pt x="101" y="467"/>
                    <a:pt x="234" y="467"/>
                  </a:cubicBezTo>
                  <a:lnTo>
                    <a:pt x="2035" y="467"/>
                  </a:lnTo>
                  <a:cubicBezTo>
                    <a:pt x="2169" y="467"/>
                    <a:pt x="2269" y="367"/>
                    <a:pt x="2269" y="234"/>
                  </a:cubicBezTo>
                  <a:cubicBezTo>
                    <a:pt x="2269" y="100"/>
                    <a:pt x="2169" y="0"/>
                    <a:pt x="2035" y="0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22"/>
            <p:cNvSpPr/>
            <p:nvPr/>
          </p:nvSpPr>
          <p:spPr>
            <a:xfrm>
              <a:off x="8237025" y="1616850"/>
              <a:ext cx="481200" cy="11700"/>
            </a:xfrm>
            <a:custGeom>
              <a:rect b="b" l="l" r="r" t="t"/>
              <a:pathLst>
                <a:path extrusionOk="0" h="468" w="19248">
                  <a:moveTo>
                    <a:pt x="234" y="0"/>
                  </a:moveTo>
                  <a:cubicBezTo>
                    <a:pt x="101" y="0"/>
                    <a:pt x="1" y="100"/>
                    <a:pt x="1" y="234"/>
                  </a:cubicBezTo>
                  <a:cubicBezTo>
                    <a:pt x="1" y="367"/>
                    <a:pt x="101" y="467"/>
                    <a:pt x="234" y="467"/>
                  </a:cubicBezTo>
                  <a:lnTo>
                    <a:pt x="19014" y="467"/>
                  </a:lnTo>
                  <a:cubicBezTo>
                    <a:pt x="19148" y="467"/>
                    <a:pt x="19248" y="367"/>
                    <a:pt x="19248" y="234"/>
                  </a:cubicBezTo>
                  <a:cubicBezTo>
                    <a:pt x="19248" y="100"/>
                    <a:pt x="19148" y="0"/>
                    <a:pt x="1901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22"/>
            <p:cNvSpPr/>
            <p:nvPr/>
          </p:nvSpPr>
          <p:spPr>
            <a:xfrm>
              <a:off x="8169475" y="1576825"/>
              <a:ext cx="28375" cy="11700"/>
            </a:xfrm>
            <a:custGeom>
              <a:rect b="b" l="l" r="r" t="t"/>
              <a:pathLst>
                <a:path extrusionOk="0" h="468" w="1135">
                  <a:moveTo>
                    <a:pt x="234" y="0"/>
                  </a:moveTo>
                  <a:cubicBezTo>
                    <a:pt x="101" y="0"/>
                    <a:pt x="1" y="100"/>
                    <a:pt x="1" y="234"/>
                  </a:cubicBezTo>
                  <a:cubicBezTo>
                    <a:pt x="1" y="367"/>
                    <a:pt x="101" y="467"/>
                    <a:pt x="234" y="467"/>
                  </a:cubicBezTo>
                  <a:lnTo>
                    <a:pt x="868" y="467"/>
                  </a:lnTo>
                  <a:cubicBezTo>
                    <a:pt x="1035" y="467"/>
                    <a:pt x="1135" y="367"/>
                    <a:pt x="1135" y="234"/>
                  </a:cubicBezTo>
                  <a:cubicBezTo>
                    <a:pt x="1135" y="100"/>
                    <a:pt x="1035" y="0"/>
                    <a:pt x="868" y="0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22"/>
            <p:cNvSpPr/>
            <p:nvPr/>
          </p:nvSpPr>
          <p:spPr>
            <a:xfrm>
              <a:off x="8169475" y="1616850"/>
              <a:ext cx="28375" cy="11700"/>
            </a:xfrm>
            <a:custGeom>
              <a:rect b="b" l="l" r="r" t="t"/>
              <a:pathLst>
                <a:path extrusionOk="0" h="468" w="1135">
                  <a:moveTo>
                    <a:pt x="234" y="0"/>
                  </a:moveTo>
                  <a:cubicBezTo>
                    <a:pt x="101" y="0"/>
                    <a:pt x="1" y="100"/>
                    <a:pt x="1" y="234"/>
                  </a:cubicBezTo>
                  <a:cubicBezTo>
                    <a:pt x="1" y="367"/>
                    <a:pt x="101" y="467"/>
                    <a:pt x="234" y="467"/>
                  </a:cubicBezTo>
                  <a:lnTo>
                    <a:pt x="868" y="467"/>
                  </a:lnTo>
                  <a:cubicBezTo>
                    <a:pt x="1035" y="467"/>
                    <a:pt x="1135" y="367"/>
                    <a:pt x="1135" y="234"/>
                  </a:cubicBezTo>
                  <a:cubicBezTo>
                    <a:pt x="1135" y="100"/>
                    <a:pt x="1035" y="0"/>
                    <a:pt x="868" y="0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22"/>
            <p:cNvSpPr/>
            <p:nvPr/>
          </p:nvSpPr>
          <p:spPr>
            <a:xfrm>
              <a:off x="8169475" y="1656875"/>
              <a:ext cx="28375" cy="11700"/>
            </a:xfrm>
            <a:custGeom>
              <a:rect b="b" l="l" r="r" t="t"/>
              <a:pathLst>
                <a:path extrusionOk="0" h="468" w="1135">
                  <a:moveTo>
                    <a:pt x="234" y="0"/>
                  </a:moveTo>
                  <a:cubicBezTo>
                    <a:pt x="101" y="0"/>
                    <a:pt x="1" y="101"/>
                    <a:pt x="1" y="234"/>
                  </a:cubicBezTo>
                  <a:cubicBezTo>
                    <a:pt x="1" y="367"/>
                    <a:pt x="101" y="467"/>
                    <a:pt x="234" y="467"/>
                  </a:cubicBezTo>
                  <a:lnTo>
                    <a:pt x="868" y="467"/>
                  </a:lnTo>
                  <a:cubicBezTo>
                    <a:pt x="1035" y="467"/>
                    <a:pt x="1135" y="367"/>
                    <a:pt x="1135" y="234"/>
                  </a:cubicBezTo>
                  <a:cubicBezTo>
                    <a:pt x="1135" y="101"/>
                    <a:pt x="1035" y="0"/>
                    <a:pt x="868" y="0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22"/>
            <p:cNvSpPr/>
            <p:nvPr/>
          </p:nvSpPr>
          <p:spPr>
            <a:xfrm>
              <a:off x="8747400" y="1616850"/>
              <a:ext cx="70900" cy="11700"/>
            </a:xfrm>
            <a:custGeom>
              <a:rect b="b" l="l" r="r" t="t"/>
              <a:pathLst>
                <a:path extrusionOk="0" h="468" w="2836">
                  <a:moveTo>
                    <a:pt x="267" y="0"/>
                  </a:moveTo>
                  <a:cubicBezTo>
                    <a:pt x="134" y="0"/>
                    <a:pt x="0" y="100"/>
                    <a:pt x="0" y="234"/>
                  </a:cubicBezTo>
                  <a:cubicBezTo>
                    <a:pt x="0" y="367"/>
                    <a:pt x="134" y="467"/>
                    <a:pt x="267" y="467"/>
                  </a:cubicBezTo>
                  <a:lnTo>
                    <a:pt x="2602" y="467"/>
                  </a:lnTo>
                  <a:cubicBezTo>
                    <a:pt x="2736" y="467"/>
                    <a:pt x="2836" y="367"/>
                    <a:pt x="2836" y="234"/>
                  </a:cubicBezTo>
                  <a:cubicBezTo>
                    <a:pt x="2836" y="100"/>
                    <a:pt x="2736" y="0"/>
                    <a:pt x="260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22"/>
            <p:cNvSpPr/>
            <p:nvPr/>
          </p:nvSpPr>
          <p:spPr>
            <a:xfrm>
              <a:off x="8235350" y="1656875"/>
              <a:ext cx="203525" cy="11700"/>
            </a:xfrm>
            <a:custGeom>
              <a:rect b="b" l="l" r="r" t="t"/>
              <a:pathLst>
                <a:path extrusionOk="0" h="468" w="8141">
                  <a:moveTo>
                    <a:pt x="234" y="0"/>
                  </a:moveTo>
                  <a:cubicBezTo>
                    <a:pt x="101" y="0"/>
                    <a:pt x="1" y="101"/>
                    <a:pt x="1" y="234"/>
                  </a:cubicBezTo>
                  <a:cubicBezTo>
                    <a:pt x="1" y="367"/>
                    <a:pt x="101" y="467"/>
                    <a:pt x="234" y="467"/>
                  </a:cubicBezTo>
                  <a:lnTo>
                    <a:pt x="7873" y="467"/>
                  </a:lnTo>
                  <a:cubicBezTo>
                    <a:pt x="8007" y="467"/>
                    <a:pt x="8140" y="367"/>
                    <a:pt x="8140" y="234"/>
                  </a:cubicBezTo>
                  <a:cubicBezTo>
                    <a:pt x="8140" y="101"/>
                    <a:pt x="8007" y="0"/>
                    <a:pt x="787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22"/>
            <p:cNvSpPr/>
            <p:nvPr/>
          </p:nvSpPr>
          <p:spPr>
            <a:xfrm>
              <a:off x="8502225" y="1708575"/>
              <a:ext cx="229350" cy="12525"/>
            </a:xfrm>
            <a:custGeom>
              <a:rect b="b" l="l" r="r" t="t"/>
              <a:pathLst>
                <a:path extrusionOk="0" h="501" w="9174">
                  <a:moveTo>
                    <a:pt x="234" y="1"/>
                  </a:moveTo>
                  <a:cubicBezTo>
                    <a:pt x="100" y="1"/>
                    <a:pt x="0" y="134"/>
                    <a:pt x="0" y="267"/>
                  </a:cubicBezTo>
                  <a:cubicBezTo>
                    <a:pt x="0" y="401"/>
                    <a:pt x="100" y="501"/>
                    <a:pt x="234" y="501"/>
                  </a:cubicBezTo>
                  <a:lnTo>
                    <a:pt x="8940" y="501"/>
                  </a:lnTo>
                  <a:cubicBezTo>
                    <a:pt x="9073" y="501"/>
                    <a:pt x="9173" y="401"/>
                    <a:pt x="9173" y="267"/>
                  </a:cubicBezTo>
                  <a:cubicBezTo>
                    <a:pt x="9173" y="134"/>
                    <a:pt x="9073" y="1"/>
                    <a:pt x="89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22"/>
            <p:cNvSpPr/>
            <p:nvPr/>
          </p:nvSpPr>
          <p:spPr>
            <a:xfrm>
              <a:off x="8656500" y="1681050"/>
              <a:ext cx="75075" cy="12550"/>
            </a:xfrm>
            <a:custGeom>
              <a:rect b="b" l="l" r="r" t="t"/>
              <a:pathLst>
                <a:path extrusionOk="0" h="502" w="3003">
                  <a:moveTo>
                    <a:pt x="267" y="1"/>
                  </a:moveTo>
                  <a:cubicBezTo>
                    <a:pt x="134" y="1"/>
                    <a:pt x="0" y="101"/>
                    <a:pt x="0" y="268"/>
                  </a:cubicBezTo>
                  <a:cubicBezTo>
                    <a:pt x="0" y="401"/>
                    <a:pt x="134" y="501"/>
                    <a:pt x="267" y="501"/>
                  </a:cubicBezTo>
                  <a:lnTo>
                    <a:pt x="2769" y="501"/>
                  </a:lnTo>
                  <a:cubicBezTo>
                    <a:pt x="2902" y="501"/>
                    <a:pt x="3002" y="401"/>
                    <a:pt x="3002" y="268"/>
                  </a:cubicBezTo>
                  <a:cubicBezTo>
                    <a:pt x="3002" y="101"/>
                    <a:pt x="2902" y="1"/>
                    <a:pt x="276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22"/>
            <p:cNvSpPr/>
            <p:nvPr/>
          </p:nvSpPr>
          <p:spPr>
            <a:xfrm>
              <a:off x="8169475" y="1430875"/>
              <a:ext cx="240200" cy="12550"/>
            </a:xfrm>
            <a:custGeom>
              <a:rect b="b" l="l" r="r" t="t"/>
              <a:pathLst>
                <a:path extrusionOk="0" h="502" w="9608">
                  <a:moveTo>
                    <a:pt x="234" y="1"/>
                  </a:moveTo>
                  <a:cubicBezTo>
                    <a:pt x="101" y="1"/>
                    <a:pt x="1" y="101"/>
                    <a:pt x="1" y="234"/>
                  </a:cubicBezTo>
                  <a:cubicBezTo>
                    <a:pt x="1" y="368"/>
                    <a:pt x="101" y="501"/>
                    <a:pt x="234" y="501"/>
                  </a:cubicBezTo>
                  <a:lnTo>
                    <a:pt x="9341" y="501"/>
                  </a:lnTo>
                  <a:cubicBezTo>
                    <a:pt x="9474" y="501"/>
                    <a:pt x="9608" y="368"/>
                    <a:pt x="9608" y="234"/>
                  </a:cubicBezTo>
                  <a:cubicBezTo>
                    <a:pt x="9608" y="101"/>
                    <a:pt x="9474" y="1"/>
                    <a:pt x="934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22"/>
            <p:cNvSpPr/>
            <p:nvPr/>
          </p:nvSpPr>
          <p:spPr>
            <a:xfrm>
              <a:off x="8169475" y="1821150"/>
              <a:ext cx="387800" cy="11700"/>
            </a:xfrm>
            <a:custGeom>
              <a:rect b="b" l="l" r="r" t="t"/>
              <a:pathLst>
                <a:path extrusionOk="0" h="468" w="15512">
                  <a:moveTo>
                    <a:pt x="234" y="1"/>
                  </a:moveTo>
                  <a:cubicBezTo>
                    <a:pt x="101" y="1"/>
                    <a:pt x="1" y="101"/>
                    <a:pt x="1" y="234"/>
                  </a:cubicBezTo>
                  <a:cubicBezTo>
                    <a:pt x="1" y="368"/>
                    <a:pt x="101" y="468"/>
                    <a:pt x="234" y="468"/>
                  </a:cubicBezTo>
                  <a:lnTo>
                    <a:pt x="15278" y="468"/>
                  </a:lnTo>
                  <a:cubicBezTo>
                    <a:pt x="15412" y="468"/>
                    <a:pt x="15512" y="368"/>
                    <a:pt x="15512" y="234"/>
                  </a:cubicBezTo>
                  <a:cubicBezTo>
                    <a:pt x="15512" y="101"/>
                    <a:pt x="15412" y="1"/>
                    <a:pt x="152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22"/>
            <p:cNvSpPr/>
            <p:nvPr/>
          </p:nvSpPr>
          <p:spPr>
            <a:xfrm>
              <a:off x="8522225" y="1749450"/>
              <a:ext cx="115125" cy="11700"/>
            </a:xfrm>
            <a:custGeom>
              <a:rect b="b" l="l" r="r" t="t"/>
              <a:pathLst>
                <a:path extrusionOk="0" h="468" w="4605">
                  <a:moveTo>
                    <a:pt x="268" y="0"/>
                  </a:moveTo>
                  <a:cubicBezTo>
                    <a:pt x="134" y="0"/>
                    <a:pt x="1" y="100"/>
                    <a:pt x="1" y="234"/>
                  </a:cubicBezTo>
                  <a:cubicBezTo>
                    <a:pt x="1" y="367"/>
                    <a:pt x="134" y="467"/>
                    <a:pt x="268" y="467"/>
                  </a:cubicBezTo>
                  <a:lnTo>
                    <a:pt x="4371" y="467"/>
                  </a:lnTo>
                  <a:cubicBezTo>
                    <a:pt x="4504" y="467"/>
                    <a:pt x="4604" y="367"/>
                    <a:pt x="4604" y="234"/>
                  </a:cubicBezTo>
                  <a:cubicBezTo>
                    <a:pt x="4604" y="100"/>
                    <a:pt x="4504" y="0"/>
                    <a:pt x="4371" y="0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22"/>
            <p:cNvSpPr/>
            <p:nvPr/>
          </p:nvSpPr>
          <p:spPr>
            <a:xfrm>
              <a:off x="8675675" y="1749450"/>
              <a:ext cx="153475" cy="11700"/>
            </a:xfrm>
            <a:custGeom>
              <a:rect b="b" l="l" r="r" t="t"/>
              <a:pathLst>
                <a:path extrusionOk="0" h="468" w="6139">
                  <a:moveTo>
                    <a:pt x="234" y="0"/>
                  </a:moveTo>
                  <a:cubicBezTo>
                    <a:pt x="101" y="0"/>
                    <a:pt x="1" y="100"/>
                    <a:pt x="1" y="234"/>
                  </a:cubicBezTo>
                  <a:cubicBezTo>
                    <a:pt x="1" y="367"/>
                    <a:pt x="101" y="467"/>
                    <a:pt x="234" y="467"/>
                  </a:cubicBezTo>
                  <a:lnTo>
                    <a:pt x="5905" y="467"/>
                  </a:lnTo>
                  <a:cubicBezTo>
                    <a:pt x="6038" y="467"/>
                    <a:pt x="6138" y="367"/>
                    <a:pt x="6138" y="234"/>
                  </a:cubicBezTo>
                  <a:cubicBezTo>
                    <a:pt x="6138" y="100"/>
                    <a:pt x="6038" y="0"/>
                    <a:pt x="5905" y="0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22"/>
            <p:cNvSpPr/>
            <p:nvPr/>
          </p:nvSpPr>
          <p:spPr>
            <a:xfrm>
              <a:off x="8675675" y="1806150"/>
              <a:ext cx="153475" cy="12525"/>
            </a:xfrm>
            <a:custGeom>
              <a:rect b="b" l="l" r="r" t="t"/>
              <a:pathLst>
                <a:path extrusionOk="0" h="501" w="6139">
                  <a:moveTo>
                    <a:pt x="234" y="0"/>
                  </a:moveTo>
                  <a:cubicBezTo>
                    <a:pt x="101" y="0"/>
                    <a:pt x="1" y="134"/>
                    <a:pt x="1" y="267"/>
                  </a:cubicBezTo>
                  <a:cubicBezTo>
                    <a:pt x="1" y="401"/>
                    <a:pt x="101" y="501"/>
                    <a:pt x="234" y="501"/>
                  </a:cubicBezTo>
                  <a:lnTo>
                    <a:pt x="5905" y="501"/>
                  </a:lnTo>
                  <a:cubicBezTo>
                    <a:pt x="6038" y="501"/>
                    <a:pt x="6138" y="401"/>
                    <a:pt x="6138" y="267"/>
                  </a:cubicBezTo>
                  <a:cubicBezTo>
                    <a:pt x="6138" y="134"/>
                    <a:pt x="6038" y="0"/>
                    <a:pt x="5905" y="0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22"/>
            <p:cNvSpPr/>
            <p:nvPr/>
          </p:nvSpPr>
          <p:spPr>
            <a:xfrm>
              <a:off x="8169475" y="1860350"/>
              <a:ext cx="58400" cy="12525"/>
            </a:xfrm>
            <a:custGeom>
              <a:rect b="b" l="l" r="r" t="t"/>
              <a:pathLst>
                <a:path extrusionOk="0" h="501" w="2336">
                  <a:moveTo>
                    <a:pt x="234" y="1"/>
                  </a:moveTo>
                  <a:cubicBezTo>
                    <a:pt x="101" y="1"/>
                    <a:pt x="1" y="101"/>
                    <a:pt x="1" y="267"/>
                  </a:cubicBezTo>
                  <a:cubicBezTo>
                    <a:pt x="1" y="401"/>
                    <a:pt x="101" y="501"/>
                    <a:pt x="234" y="501"/>
                  </a:cubicBezTo>
                  <a:lnTo>
                    <a:pt x="2102" y="501"/>
                  </a:lnTo>
                  <a:cubicBezTo>
                    <a:pt x="2236" y="501"/>
                    <a:pt x="2336" y="401"/>
                    <a:pt x="2336" y="267"/>
                  </a:cubicBezTo>
                  <a:cubicBezTo>
                    <a:pt x="2336" y="101"/>
                    <a:pt x="2236" y="1"/>
                    <a:pt x="2102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22"/>
            <p:cNvSpPr/>
            <p:nvPr/>
          </p:nvSpPr>
          <p:spPr>
            <a:xfrm>
              <a:off x="8242875" y="1860350"/>
              <a:ext cx="361100" cy="12525"/>
            </a:xfrm>
            <a:custGeom>
              <a:rect b="b" l="l" r="r" t="t"/>
              <a:pathLst>
                <a:path extrusionOk="0" h="501" w="14444">
                  <a:moveTo>
                    <a:pt x="267" y="1"/>
                  </a:moveTo>
                  <a:cubicBezTo>
                    <a:pt x="134" y="1"/>
                    <a:pt x="0" y="101"/>
                    <a:pt x="0" y="267"/>
                  </a:cubicBezTo>
                  <a:cubicBezTo>
                    <a:pt x="0" y="401"/>
                    <a:pt x="134" y="501"/>
                    <a:pt x="267" y="501"/>
                  </a:cubicBezTo>
                  <a:lnTo>
                    <a:pt x="14210" y="501"/>
                  </a:lnTo>
                  <a:cubicBezTo>
                    <a:pt x="14344" y="501"/>
                    <a:pt x="14444" y="401"/>
                    <a:pt x="14444" y="267"/>
                  </a:cubicBezTo>
                  <a:cubicBezTo>
                    <a:pt x="14444" y="101"/>
                    <a:pt x="14344" y="1"/>
                    <a:pt x="14210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8" name="Google Shape;428;p22"/>
          <p:cNvSpPr txBox="1"/>
          <p:nvPr>
            <p:ph type="ctrTitle"/>
          </p:nvPr>
        </p:nvSpPr>
        <p:spPr>
          <a:xfrm>
            <a:off x="1887750" y="611725"/>
            <a:ext cx="5368500" cy="101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429" name="Google Shape;429;p22"/>
          <p:cNvSpPr txBox="1"/>
          <p:nvPr>
            <p:ph idx="1" type="subTitle"/>
          </p:nvPr>
        </p:nvSpPr>
        <p:spPr>
          <a:xfrm>
            <a:off x="3044675" y="2305050"/>
            <a:ext cx="3054900" cy="101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30" name="Google Shape;430;p22"/>
          <p:cNvSpPr txBox="1"/>
          <p:nvPr/>
        </p:nvSpPr>
        <p:spPr>
          <a:xfrm>
            <a:off x="2228550" y="4151400"/>
            <a:ext cx="4686900" cy="41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CREDITS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This presentation template was created by</a:t>
            </a:r>
            <a:r>
              <a:rPr lang="en" sz="12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lang="en" sz="1200">
                <a:solidFill>
                  <a:schemeClr val="accent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including icons by </a:t>
            </a:r>
            <a:r>
              <a:rPr b="1" lang="en" sz="1200">
                <a:solidFill>
                  <a:schemeClr val="accent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infographics &amp; images by </a:t>
            </a:r>
            <a:r>
              <a:rPr b="1" lang="en" sz="1200">
                <a:solidFill>
                  <a:schemeClr val="accent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2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8"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2" name="Google Shape;432;p23"/>
          <p:cNvGrpSpPr/>
          <p:nvPr/>
        </p:nvGrpSpPr>
        <p:grpSpPr>
          <a:xfrm>
            <a:off x="0" y="4569046"/>
            <a:ext cx="1022509" cy="572747"/>
            <a:chOff x="-77" y="3784091"/>
            <a:chExt cx="2423582" cy="1357541"/>
          </a:xfrm>
        </p:grpSpPr>
        <p:sp>
          <p:nvSpPr>
            <p:cNvPr id="433" name="Google Shape;433;p23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23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23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23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23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8" name="Google Shape;438;p23"/>
          <p:cNvGrpSpPr/>
          <p:nvPr/>
        </p:nvGrpSpPr>
        <p:grpSpPr>
          <a:xfrm rot="10800000">
            <a:off x="8121500" y="-4"/>
            <a:ext cx="1022509" cy="572747"/>
            <a:chOff x="-77" y="3784091"/>
            <a:chExt cx="2423582" cy="1357541"/>
          </a:xfrm>
        </p:grpSpPr>
        <p:sp>
          <p:nvSpPr>
            <p:cNvPr id="439" name="Google Shape;439;p23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23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23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23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23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44" name="Google Shape;444;p23"/>
          <p:cNvGrpSpPr/>
          <p:nvPr/>
        </p:nvGrpSpPr>
        <p:grpSpPr>
          <a:xfrm flipH="1">
            <a:off x="8121500" y="4569896"/>
            <a:ext cx="1022509" cy="572747"/>
            <a:chOff x="-77" y="3784091"/>
            <a:chExt cx="2423582" cy="1357541"/>
          </a:xfrm>
        </p:grpSpPr>
        <p:sp>
          <p:nvSpPr>
            <p:cNvPr id="445" name="Google Shape;445;p23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23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23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23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23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50" name="Google Shape;450;p23"/>
          <p:cNvGrpSpPr/>
          <p:nvPr/>
        </p:nvGrpSpPr>
        <p:grpSpPr>
          <a:xfrm flipH="1" rot="10800000">
            <a:off x="0" y="846"/>
            <a:ext cx="1022509" cy="572747"/>
            <a:chOff x="-77" y="3784091"/>
            <a:chExt cx="2423582" cy="1357541"/>
          </a:xfrm>
        </p:grpSpPr>
        <p:sp>
          <p:nvSpPr>
            <p:cNvPr id="451" name="Google Shape;451;p23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23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23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23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23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8_1"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7" name="Google Shape;457;p24"/>
          <p:cNvGrpSpPr/>
          <p:nvPr/>
        </p:nvGrpSpPr>
        <p:grpSpPr>
          <a:xfrm flipH="1" rot="5400000">
            <a:off x="-533027" y="3252941"/>
            <a:ext cx="2423582" cy="1357541"/>
            <a:chOff x="-77" y="3784091"/>
            <a:chExt cx="2423582" cy="1357541"/>
          </a:xfrm>
        </p:grpSpPr>
        <p:sp>
          <p:nvSpPr>
            <p:cNvPr id="458" name="Google Shape;458;p24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24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24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24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24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63" name="Google Shape;463;p24"/>
          <p:cNvGrpSpPr/>
          <p:nvPr/>
        </p:nvGrpSpPr>
        <p:grpSpPr>
          <a:xfrm flipH="1" rot="-5400000">
            <a:off x="7253448" y="533016"/>
            <a:ext cx="2423582" cy="1357541"/>
            <a:chOff x="-77" y="3784091"/>
            <a:chExt cx="2423582" cy="1357541"/>
          </a:xfrm>
        </p:grpSpPr>
        <p:sp>
          <p:nvSpPr>
            <p:cNvPr id="464" name="Google Shape;464;p24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24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24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24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24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" name="Google Shape;16;p4"/>
          <p:cNvSpPr txBox="1"/>
          <p:nvPr>
            <p:ph idx="1" type="body"/>
          </p:nvPr>
        </p:nvSpPr>
        <p:spPr>
          <a:xfrm>
            <a:off x="720000" y="1104850"/>
            <a:ext cx="7890600" cy="314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Livvic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Char char="■"/>
              <a:defRPr sz="1200"/>
            </a:lvl9pPr>
          </a:lstStyle>
          <a:p/>
        </p:txBody>
      </p:sp>
      <p:grpSp>
        <p:nvGrpSpPr>
          <p:cNvPr id="17" name="Google Shape;17;p4"/>
          <p:cNvGrpSpPr/>
          <p:nvPr/>
        </p:nvGrpSpPr>
        <p:grpSpPr>
          <a:xfrm>
            <a:off x="0" y="4569046"/>
            <a:ext cx="1022509" cy="572747"/>
            <a:chOff x="-77" y="3784091"/>
            <a:chExt cx="2423582" cy="1357541"/>
          </a:xfrm>
        </p:grpSpPr>
        <p:sp>
          <p:nvSpPr>
            <p:cNvPr id="18" name="Google Shape;18;p4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4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4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4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4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" name="Google Shape;23;p4"/>
          <p:cNvGrpSpPr/>
          <p:nvPr/>
        </p:nvGrpSpPr>
        <p:grpSpPr>
          <a:xfrm rot="10800000">
            <a:off x="8121500" y="-4"/>
            <a:ext cx="1022509" cy="572747"/>
            <a:chOff x="-77" y="3784091"/>
            <a:chExt cx="2423582" cy="1357541"/>
          </a:xfrm>
        </p:grpSpPr>
        <p:sp>
          <p:nvSpPr>
            <p:cNvPr id="24" name="Google Shape;24;p4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4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4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4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/>
          <p:nvPr>
            <p:ph type="title"/>
          </p:nvPr>
        </p:nvSpPr>
        <p:spPr>
          <a:xfrm>
            <a:off x="5162060" y="2286734"/>
            <a:ext cx="21453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" type="body"/>
          </p:nvPr>
        </p:nvSpPr>
        <p:spPr>
          <a:xfrm>
            <a:off x="5162065" y="2821334"/>
            <a:ext cx="2145300" cy="102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2" type="body"/>
          </p:nvPr>
        </p:nvSpPr>
        <p:spPr>
          <a:xfrm>
            <a:off x="1836640" y="2821334"/>
            <a:ext cx="2145300" cy="102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3" type="title"/>
          </p:nvPr>
        </p:nvSpPr>
        <p:spPr>
          <a:xfrm>
            <a:off x="1836635" y="2286734"/>
            <a:ext cx="21453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4"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35" name="Google Shape;35;p5"/>
          <p:cNvGrpSpPr/>
          <p:nvPr/>
        </p:nvGrpSpPr>
        <p:grpSpPr>
          <a:xfrm>
            <a:off x="0" y="4569046"/>
            <a:ext cx="1022509" cy="572747"/>
            <a:chOff x="-77" y="3784091"/>
            <a:chExt cx="2423582" cy="1357541"/>
          </a:xfrm>
        </p:grpSpPr>
        <p:sp>
          <p:nvSpPr>
            <p:cNvPr id="36" name="Google Shape;36;p5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5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5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" name="Google Shape;39;p5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" name="Google Shape;40;p5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1" name="Google Shape;41;p5"/>
          <p:cNvGrpSpPr/>
          <p:nvPr/>
        </p:nvGrpSpPr>
        <p:grpSpPr>
          <a:xfrm flipH="1">
            <a:off x="8121500" y="4569046"/>
            <a:ext cx="1022509" cy="572747"/>
            <a:chOff x="-77" y="3784091"/>
            <a:chExt cx="2423582" cy="1357541"/>
          </a:xfrm>
        </p:grpSpPr>
        <p:sp>
          <p:nvSpPr>
            <p:cNvPr id="42" name="Google Shape;42;p5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5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5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5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5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6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49" name="Google Shape;49;p6"/>
          <p:cNvGrpSpPr/>
          <p:nvPr/>
        </p:nvGrpSpPr>
        <p:grpSpPr>
          <a:xfrm>
            <a:off x="0" y="4569046"/>
            <a:ext cx="1022509" cy="572747"/>
            <a:chOff x="-77" y="3784091"/>
            <a:chExt cx="2423582" cy="1357541"/>
          </a:xfrm>
        </p:grpSpPr>
        <p:sp>
          <p:nvSpPr>
            <p:cNvPr id="50" name="Google Shape;50;p6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6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6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6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6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5" name="Google Shape;55;p6"/>
          <p:cNvGrpSpPr/>
          <p:nvPr/>
        </p:nvGrpSpPr>
        <p:grpSpPr>
          <a:xfrm rot="10800000">
            <a:off x="8121500" y="-4"/>
            <a:ext cx="1022509" cy="572747"/>
            <a:chOff x="-77" y="3784091"/>
            <a:chExt cx="2423582" cy="1357541"/>
          </a:xfrm>
        </p:grpSpPr>
        <p:sp>
          <p:nvSpPr>
            <p:cNvPr id="56" name="Google Shape;56;p6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6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6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6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7"/>
          <p:cNvSpPr txBox="1"/>
          <p:nvPr>
            <p:ph type="title"/>
          </p:nvPr>
        </p:nvSpPr>
        <p:spPr>
          <a:xfrm>
            <a:off x="4939700" y="1288261"/>
            <a:ext cx="1905300" cy="9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3" name="Google Shape;63;p7"/>
          <p:cNvSpPr txBox="1"/>
          <p:nvPr>
            <p:ph idx="1" type="body"/>
          </p:nvPr>
        </p:nvSpPr>
        <p:spPr>
          <a:xfrm>
            <a:off x="4939700" y="2182538"/>
            <a:ext cx="1905300" cy="18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8"/>
          <p:cNvSpPr txBox="1"/>
          <p:nvPr>
            <p:ph type="title"/>
          </p:nvPr>
        </p:nvSpPr>
        <p:spPr>
          <a:xfrm>
            <a:off x="2235000" y="1340850"/>
            <a:ext cx="4674000" cy="246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86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grpSp>
        <p:nvGrpSpPr>
          <p:cNvPr id="66" name="Google Shape;66;p8"/>
          <p:cNvGrpSpPr/>
          <p:nvPr/>
        </p:nvGrpSpPr>
        <p:grpSpPr>
          <a:xfrm>
            <a:off x="-77" y="3784091"/>
            <a:ext cx="2423582" cy="1357541"/>
            <a:chOff x="-77" y="3784091"/>
            <a:chExt cx="2423582" cy="1357541"/>
          </a:xfrm>
        </p:grpSpPr>
        <p:sp>
          <p:nvSpPr>
            <p:cNvPr id="67" name="Google Shape;67;p8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8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8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8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8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2" name="Google Shape;72;p8"/>
          <p:cNvGrpSpPr/>
          <p:nvPr/>
        </p:nvGrpSpPr>
        <p:grpSpPr>
          <a:xfrm rot="10800000">
            <a:off x="6720423" y="-9"/>
            <a:ext cx="2423582" cy="1357541"/>
            <a:chOff x="-77" y="3784091"/>
            <a:chExt cx="2423582" cy="1357541"/>
          </a:xfrm>
        </p:grpSpPr>
        <p:sp>
          <p:nvSpPr>
            <p:cNvPr id="73" name="Google Shape;73;p8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9"/>
          <p:cNvSpPr txBox="1"/>
          <p:nvPr>
            <p:ph type="title"/>
          </p:nvPr>
        </p:nvSpPr>
        <p:spPr>
          <a:xfrm>
            <a:off x="1052800" y="1689450"/>
            <a:ext cx="2617200" cy="100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0" name="Google Shape;80;p9"/>
          <p:cNvSpPr txBox="1"/>
          <p:nvPr>
            <p:ph idx="1" type="subTitle"/>
          </p:nvPr>
        </p:nvSpPr>
        <p:spPr>
          <a:xfrm>
            <a:off x="1638300" y="2658650"/>
            <a:ext cx="2031600" cy="66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1" name="Google Shape;81;p9"/>
          <p:cNvSpPr txBox="1"/>
          <p:nvPr>
            <p:ph idx="2" type="body"/>
          </p:nvPr>
        </p:nvSpPr>
        <p:spPr>
          <a:xfrm>
            <a:off x="4001475" y="1440000"/>
            <a:ext cx="4422600" cy="22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grpSp>
        <p:nvGrpSpPr>
          <p:cNvPr id="82" name="Google Shape;82;p9"/>
          <p:cNvGrpSpPr/>
          <p:nvPr/>
        </p:nvGrpSpPr>
        <p:grpSpPr>
          <a:xfrm>
            <a:off x="720000" y="1013625"/>
            <a:ext cx="95400" cy="3116250"/>
            <a:chOff x="4524300" y="1013625"/>
            <a:chExt cx="95400" cy="3116250"/>
          </a:xfrm>
        </p:grpSpPr>
        <p:sp>
          <p:nvSpPr>
            <p:cNvPr id="83" name="Google Shape;83;p9"/>
            <p:cNvSpPr/>
            <p:nvPr/>
          </p:nvSpPr>
          <p:spPr>
            <a:xfrm>
              <a:off x="4524300" y="1013625"/>
              <a:ext cx="95400" cy="1038300"/>
            </a:xfrm>
            <a:prstGeom prst="rect">
              <a:avLst/>
            </a:prstGeom>
            <a:solidFill>
              <a:srgbClr val="C8AEF8">
                <a:alpha val="586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9"/>
            <p:cNvSpPr/>
            <p:nvPr/>
          </p:nvSpPr>
          <p:spPr>
            <a:xfrm>
              <a:off x="4524300" y="1534125"/>
              <a:ext cx="95400" cy="1038300"/>
            </a:xfrm>
            <a:prstGeom prst="rect">
              <a:avLst/>
            </a:prstGeom>
            <a:solidFill>
              <a:srgbClr val="878FFF">
                <a:alpha val="737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9"/>
            <p:cNvSpPr/>
            <p:nvPr/>
          </p:nvSpPr>
          <p:spPr>
            <a:xfrm>
              <a:off x="4524300" y="2053275"/>
              <a:ext cx="95400" cy="1038300"/>
            </a:xfrm>
            <a:prstGeom prst="rect">
              <a:avLst/>
            </a:prstGeom>
            <a:solidFill>
              <a:srgbClr val="9154F8">
                <a:alpha val="530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9"/>
            <p:cNvSpPr/>
            <p:nvPr/>
          </p:nvSpPr>
          <p:spPr>
            <a:xfrm>
              <a:off x="4524300" y="2565875"/>
              <a:ext cx="95400" cy="1038300"/>
            </a:xfrm>
            <a:prstGeom prst="rect">
              <a:avLst/>
            </a:prstGeom>
            <a:solidFill>
              <a:srgbClr val="35C2DF">
                <a:alpha val="75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9"/>
            <p:cNvSpPr/>
            <p:nvPr/>
          </p:nvSpPr>
          <p:spPr>
            <a:xfrm>
              <a:off x="4524300" y="3091575"/>
              <a:ext cx="95400" cy="1038300"/>
            </a:xfrm>
            <a:prstGeom prst="rect">
              <a:avLst/>
            </a:prstGeom>
            <a:solidFill>
              <a:srgbClr val="CA7BEB">
                <a:alpha val="564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9"/>
            <p:cNvSpPr/>
            <p:nvPr/>
          </p:nvSpPr>
          <p:spPr>
            <a:xfrm>
              <a:off x="4524300" y="3610723"/>
              <a:ext cx="95400" cy="519000"/>
            </a:xfrm>
            <a:prstGeom prst="rect">
              <a:avLst/>
            </a:prstGeom>
            <a:solidFill>
              <a:srgbClr val="972CB4">
                <a:alpha val="74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0"/>
          <p:cNvSpPr txBox="1"/>
          <p:nvPr>
            <p:ph type="title"/>
          </p:nvPr>
        </p:nvSpPr>
        <p:spPr>
          <a:xfrm>
            <a:off x="1552575" y="531500"/>
            <a:ext cx="4714800" cy="153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34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24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1620">
          <p15:clr>
            <a:srgbClr val="EA4335"/>
          </p15:clr>
        </p15:guide>
        <p15:guide id="2" pos="2880">
          <p15:clr>
            <a:srgbClr val="EA4335"/>
          </p15:clr>
        </p15:guide>
        <p15:guide id="3" pos="454">
          <p15:clr>
            <a:srgbClr val="EA4335"/>
          </p15:clr>
        </p15:guide>
        <p15:guide id="4" pos="5306">
          <p15:clr>
            <a:srgbClr val="EA4335"/>
          </p15:clr>
        </p15:guide>
        <p15:guide id="5" orient="horz" pos="340">
          <p15:clr>
            <a:srgbClr val="EA4335"/>
          </p15:clr>
        </p15:guide>
        <p15:guide id="6" orient="horz" pos="2878">
          <p15:clr>
            <a:srgbClr val="EA4335"/>
          </p15:clr>
        </p15:guide>
        <p15:guide id="7" pos="1667">
          <p15:clr>
            <a:srgbClr val="EA4335"/>
          </p15:clr>
        </p15:guide>
        <p15:guide id="8" pos="4093">
          <p15:clr>
            <a:srgbClr val="EA4335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jpg"/><Relationship Id="rId4" Type="http://schemas.openxmlformats.org/officeDocument/2006/relationships/image" Target="../media/image5.jpg"/><Relationship Id="rId5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</p:bgPr>
    </p:bg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25"/>
          <p:cNvSpPr txBox="1"/>
          <p:nvPr>
            <p:ph type="ctrTitle"/>
          </p:nvPr>
        </p:nvSpPr>
        <p:spPr>
          <a:xfrm>
            <a:off x="624375" y="571368"/>
            <a:ext cx="4079700" cy="240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Desarrollo aplicación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NEXA</a:t>
            </a:r>
            <a:endParaRPr/>
          </a:p>
        </p:txBody>
      </p:sp>
      <p:sp>
        <p:nvSpPr>
          <p:cNvPr id="474" name="Google Shape;474;p25"/>
          <p:cNvSpPr txBox="1"/>
          <p:nvPr>
            <p:ph idx="1" type="subTitle"/>
          </p:nvPr>
        </p:nvSpPr>
        <p:spPr>
          <a:xfrm>
            <a:off x="624375" y="3289928"/>
            <a:ext cx="2350500" cy="11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Integrantes: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Tihare Campusano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Yeremi Guerrero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Octavio Yañez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Carrera: Ingeniería en Informática – Sede Viña del Mar</a:t>
            </a:r>
            <a:endParaRPr sz="1000"/>
          </a:p>
        </p:txBody>
      </p:sp>
      <p:sp>
        <p:nvSpPr>
          <p:cNvPr id="475" name="Google Shape;475;p25"/>
          <p:cNvSpPr/>
          <p:nvPr/>
        </p:nvSpPr>
        <p:spPr>
          <a:xfrm>
            <a:off x="5562454" y="2609860"/>
            <a:ext cx="2584558" cy="1618980"/>
          </a:xfrm>
          <a:custGeom>
            <a:rect b="b" l="l" r="r" t="t"/>
            <a:pathLst>
              <a:path extrusionOk="0" h="61746" w="98572">
                <a:moveTo>
                  <a:pt x="5705" y="1"/>
                </a:moveTo>
                <a:cubicBezTo>
                  <a:pt x="2569" y="1"/>
                  <a:pt x="1" y="2536"/>
                  <a:pt x="1" y="5672"/>
                </a:cubicBezTo>
                <a:lnTo>
                  <a:pt x="1" y="56074"/>
                </a:lnTo>
                <a:cubicBezTo>
                  <a:pt x="1" y="59210"/>
                  <a:pt x="2569" y="61745"/>
                  <a:pt x="5705" y="61745"/>
                </a:cubicBezTo>
                <a:lnTo>
                  <a:pt x="92867" y="61745"/>
                </a:lnTo>
                <a:cubicBezTo>
                  <a:pt x="96003" y="61745"/>
                  <a:pt x="98571" y="59210"/>
                  <a:pt x="98571" y="56074"/>
                </a:cubicBezTo>
                <a:lnTo>
                  <a:pt x="98571" y="5672"/>
                </a:lnTo>
                <a:cubicBezTo>
                  <a:pt x="98571" y="2536"/>
                  <a:pt x="96003" y="1"/>
                  <a:pt x="92867" y="1"/>
                </a:cubicBezTo>
                <a:close/>
              </a:path>
            </a:pathLst>
          </a:custGeom>
          <a:solidFill>
            <a:srgbClr val="D0DD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p25"/>
          <p:cNvSpPr/>
          <p:nvPr/>
        </p:nvSpPr>
        <p:spPr>
          <a:xfrm>
            <a:off x="5771505" y="2783908"/>
            <a:ext cx="2166454" cy="938519"/>
          </a:xfrm>
          <a:custGeom>
            <a:rect b="b" l="l" r="r" t="t"/>
            <a:pathLst>
              <a:path extrusionOk="0" h="35794" w="82626">
                <a:moveTo>
                  <a:pt x="2002" y="1"/>
                </a:moveTo>
                <a:cubicBezTo>
                  <a:pt x="901" y="1"/>
                  <a:pt x="0" y="868"/>
                  <a:pt x="0" y="2002"/>
                </a:cubicBezTo>
                <a:lnTo>
                  <a:pt x="0" y="33792"/>
                </a:lnTo>
                <a:cubicBezTo>
                  <a:pt x="0" y="34893"/>
                  <a:pt x="901" y="35793"/>
                  <a:pt x="2002" y="35793"/>
                </a:cubicBezTo>
                <a:lnTo>
                  <a:pt x="80624" y="35793"/>
                </a:lnTo>
                <a:cubicBezTo>
                  <a:pt x="81725" y="35793"/>
                  <a:pt x="82626" y="34893"/>
                  <a:pt x="82626" y="33792"/>
                </a:cubicBezTo>
                <a:lnTo>
                  <a:pt x="82626" y="2002"/>
                </a:lnTo>
                <a:cubicBezTo>
                  <a:pt x="82626" y="868"/>
                  <a:pt x="81725" y="1"/>
                  <a:pt x="80624" y="1"/>
                </a:cubicBezTo>
                <a:close/>
              </a:path>
            </a:pathLst>
          </a:custGeom>
          <a:solidFill>
            <a:srgbClr val="BEC0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" name="Google Shape;477;p25"/>
          <p:cNvSpPr/>
          <p:nvPr/>
        </p:nvSpPr>
        <p:spPr>
          <a:xfrm>
            <a:off x="6539407" y="3397900"/>
            <a:ext cx="125987" cy="13162"/>
          </a:xfrm>
          <a:custGeom>
            <a:rect b="b" l="l" r="r" t="t"/>
            <a:pathLst>
              <a:path extrusionOk="0" h="502" w="4805">
                <a:moveTo>
                  <a:pt x="401" y="1"/>
                </a:moveTo>
                <a:cubicBezTo>
                  <a:pt x="168" y="1"/>
                  <a:pt x="1" y="168"/>
                  <a:pt x="1" y="401"/>
                </a:cubicBezTo>
                <a:lnTo>
                  <a:pt x="1" y="501"/>
                </a:lnTo>
                <a:cubicBezTo>
                  <a:pt x="1" y="268"/>
                  <a:pt x="168" y="67"/>
                  <a:pt x="401" y="67"/>
                </a:cubicBezTo>
                <a:lnTo>
                  <a:pt x="4404" y="67"/>
                </a:lnTo>
                <a:cubicBezTo>
                  <a:pt x="4637" y="67"/>
                  <a:pt x="4804" y="268"/>
                  <a:pt x="4804" y="501"/>
                </a:cubicBezTo>
                <a:lnTo>
                  <a:pt x="4804" y="401"/>
                </a:lnTo>
                <a:cubicBezTo>
                  <a:pt x="4804" y="168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p25"/>
          <p:cNvSpPr/>
          <p:nvPr/>
        </p:nvSpPr>
        <p:spPr>
          <a:xfrm>
            <a:off x="6539407" y="3086538"/>
            <a:ext cx="125987" cy="13136"/>
          </a:xfrm>
          <a:custGeom>
            <a:rect b="b" l="l" r="r" t="t"/>
            <a:pathLst>
              <a:path extrusionOk="0" h="501" w="4805">
                <a:moveTo>
                  <a:pt x="401" y="1"/>
                </a:moveTo>
                <a:cubicBezTo>
                  <a:pt x="168" y="1"/>
                  <a:pt x="1" y="201"/>
                  <a:pt x="1" y="401"/>
                </a:cubicBezTo>
                <a:lnTo>
                  <a:pt x="1" y="501"/>
                </a:lnTo>
                <a:cubicBezTo>
                  <a:pt x="1" y="267"/>
                  <a:pt x="168" y="67"/>
                  <a:pt x="401" y="67"/>
                </a:cubicBezTo>
                <a:lnTo>
                  <a:pt x="4404" y="67"/>
                </a:lnTo>
                <a:cubicBezTo>
                  <a:pt x="4637" y="67"/>
                  <a:pt x="4804" y="267"/>
                  <a:pt x="4804" y="501"/>
                </a:cubicBezTo>
                <a:lnTo>
                  <a:pt x="4804" y="401"/>
                </a:lnTo>
                <a:cubicBezTo>
                  <a:pt x="4804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25"/>
          <p:cNvSpPr/>
          <p:nvPr/>
        </p:nvSpPr>
        <p:spPr>
          <a:xfrm>
            <a:off x="6539407" y="2943089"/>
            <a:ext cx="125987" cy="13162"/>
          </a:xfrm>
          <a:custGeom>
            <a:rect b="b" l="l" r="r" t="t"/>
            <a:pathLst>
              <a:path extrusionOk="0" h="502" w="4805">
                <a:moveTo>
                  <a:pt x="401" y="1"/>
                </a:moveTo>
                <a:cubicBezTo>
                  <a:pt x="168" y="1"/>
                  <a:pt x="1" y="201"/>
                  <a:pt x="1" y="435"/>
                </a:cubicBezTo>
                <a:lnTo>
                  <a:pt x="1" y="501"/>
                </a:lnTo>
                <a:cubicBezTo>
                  <a:pt x="1" y="268"/>
                  <a:pt x="168" y="101"/>
                  <a:pt x="401" y="101"/>
                </a:cubicBezTo>
                <a:lnTo>
                  <a:pt x="4404" y="101"/>
                </a:lnTo>
                <a:cubicBezTo>
                  <a:pt x="4637" y="101"/>
                  <a:pt x="4804" y="268"/>
                  <a:pt x="4804" y="501"/>
                </a:cubicBezTo>
                <a:lnTo>
                  <a:pt x="4804" y="435"/>
                </a:lnTo>
                <a:cubicBezTo>
                  <a:pt x="4804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Google Shape;480;p25"/>
          <p:cNvSpPr/>
          <p:nvPr/>
        </p:nvSpPr>
        <p:spPr>
          <a:xfrm>
            <a:off x="6539407" y="3242232"/>
            <a:ext cx="125987" cy="12271"/>
          </a:xfrm>
          <a:custGeom>
            <a:rect b="b" l="l" r="r" t="t"/>
            <a:pathLst>
              <a:path extrusionOk="0" h="468" w="4805">
                <a:moveTo>
                  <a:pt x="401" y="0"/>
                </a:moveTo>
                <a:cubicBezTo>
                  <a:pt x="168" y="0"/>
                  <a:pt x="1" y="167"/>
                  <a:pt x="1" y="400"/>
                </a:cubicBezTo>
                <a:lnTo>
                  <a:pt x="1" y="467"/>
                </a:lnTo>
                <a:cubicBezTo>
                  <a:pt x="1" y="267"/>
                  <a:pt x="168" y="67"/>
                  <a:pt x="401" y="67"/>
                </a:cubicBezTo>
                <a:lnTo>
                  <a:pt x="4404" y="67"/>
                </a:lnTo>
                <a:cubicBezTo>
                  <a:pt x="4637" y="67"/>
                  <a:pt x="4804" y="267"/>
                  <a:pt x="4804" y="467"/>
                </a:cubicBezTo>
                <a:lnTo>
                  <a:pt x="4804" y="400"/>
                </a:lnTo>
                <a:cubicBezTo>
                  <a:pt x="4804" y="167"/>
                  <a:pt x="4637" y="0"/>
                  <a:pt x="4404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" name="Google Shape;481;p25"/>
          <p:cNvSpPr/>
          <p:nvPr/>
        </p:nvSpPr>
        <p:spPr>
          <a:xfrm>
            <a:off x="6023400" y="3242232"/>
            <a:ext cx="126826" cy="13136"/>
          </a:xfrm>
          <a:custGeom>
            <a:rect b="b" l="l" r="r" t="t"/>
            <a:pathLst>
              <a:path extrusionOk="0" h="501" w="4837">
                <a:moveTo>
                  <a:pt x="400" y="0"/>
                </a:moveTo>
                <a:cubicBezTo>
                  <a:pt x="167" y="0"/>
                  <a:pt x="0" y="167"/>
                  <a:pt x="0" y="400"/>
                </a:cubicBezTo>
                <a:lnTo>
                  <a:pt x="0" y="500"/>
                </a:lnTo>
                <a:cubicBezTo>
                  <a:pt x="0" y="267"/>
                  <a:pt x="167" y="67"/>
                  <a:pt x="400" y="67"/>
                </a:cubicBezTo>
                <a:lnTo>
                  <a:pt x="4403" y="67"/>
                </a:lnTo>
                <a:cubicBezTo>
                  <a:pt x="4637" y="67"/>
                  <a:pt x="4837" y="267"/>
                  <a:pt x="4837" y="500"/>
                </a:cubicBezTo>
                <a:lnTo>
                  <a:pt x="4837" y="400"/>
                </a:lnTo>
                <a:cubicBezTo>
                  <a:pt x="4837" y="167"/>
                  <a:pt x="4637" y="0"/>
                  <a:pt x="4403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" name="Google Shape;482;p25"/>
          <p:cNvSpPr/>
          <p:nvPr/>
        </p:nvSpPr>
        <p:spPr>
          <a:xfrm>
            <a:off x="6539407" y="2849510"/>
            <a:ext cx="125987" cy="13162"/>
          </a:xfrm>
          <a:custGeom>
            <a:rect b="b" l="l" r="r" t="t"/>
            <a:pathLst>
              <a:path extrusionOk="0" h="502" w="4805">
                <a:moveTo>
                  <a:pt x="401" y="1"/>
                </a:moveTo>
                <a:cubicBezTo>
                  <a:pt x="168" y="1"/>
                  <a:pt x="1" y="201"/>
                  <a:pt x="1" y="434"/>
                </a:cubicBezTo>
                <a:lnTo>
                  <a:pt x="1" y="501"/>
                </a:lnTo>
                <a:cubicBezTo>
                  <a:pt x="1" y="268"/>
                  <a:pt x="168" y="101"/>
                  <a:pt x="401" y="101"/>
                </a:cubicBezTo>
                <a:lnTo>
                  <a:pt x="4404" y="101"/>
                </a:lnTo>
                <a:cubicBezTo>
                  <a:pt x="4637" y="101"/>
                  <a:pt x="4804" y="268"/>
                  <a:pt x="4804" y="501"/>
                </a:cubicBezTo>
                <a:lnTo>
                  <a:pt x="4804" y="434"/>
                </a:lnTo>
                <a:cubicBezTo>
                  <a:pt x="4804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3" name="Google Shape;483;p25"/>
          <p:cNvSpPr/>
          <p:nvPr/>
        </p:nvSpPr>
        <p:spPr>
          <a:xfrm>
            <a:off x="6023400" y="2943089"/>
            <a:ext cx="126826" cy="13162"/>
          </a:xfrm>
          <a:custGeom>
            <a:rect b="b" l="l" r="r" t="t"/>
            <a:pathLst>
              <a:path extrusionOk="0" h="502" w="4837">
                <a:moveTo>
                  <a:pt x="400" y="1"/>
                </a:moveTo>
                <a:cubicBezTo>
                  <a:pt x="167" y="1"/>
                  <a:pt x="0" y="201"/>
                  <a:pt x="0" y="435"/>
                </a:cubicBezTo>
                <a:lnTo>
                  <a:pt x="0" y="501"/>
                </a:lnTo>
                <a:cubicBezTo>
                  <a:pt x="0" y="268"/>
                  <a:pt x="167" y="101"/>
                  <a:pt x="400" y="101"/>
                </a:cubicBezTo>
                <a:lnTo>
                  <a:pt x="4403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5"/>
                </a:lnTo>
                <a:cubicBezTo>
                  <a:pt x="4837" y="201"/>
                  <a:pt x="4637" y="1"/>
                  <a:pt x="4403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4" name="Google Shape;484;p25"/>
          <p:cNvSpPr/>
          <p:nvPr/>
        </p:nvSpPr>
        <p:spPr>
          <a:xfrm>
            <a:off x="5851082" y="3086538"/>
            <a:ext cx="299144" cy="13136"/>
          </a:xfrm>
          <a:custGeom>
            <a:rect b="b" l="l" r="r" t="t"/>
            <a:pathLst>
              <a:path extrusionOk="0" h="501" w="11409">
                <a:moveTo>
                  <a:pt x="434" y="1"/>
                </a:moveTo>
                <a:cubicBezTo>
                  <a:pt x="201" y="1"/>
                  <a:pt x="1" y="167"/>
                  <a:pt x="1" y="401"/>
                </a:cubicBezTo>
                <a:lnTo>
                  <a:pt x="1" y="501"/>
                </a:lnTo>
                <a:cubicBezTo>
                  <a:pt x="1" y="267"/>
                  <a:pt x="201" y="67"/>
                  <a:pt x="434" y="67"/>
                </a:cubicBezTo>
                <a:lnTo>
                  <a:pt x="10975" y="67"/>
                </a:lnTo>
                <a:cubicBezTo>
                  <a:pt x="11209" y="67"/>
                  <a:pt x="11409" y="267"/>
                  <a:pt x="11409" y="501"/>
                </a:cubicBezTo>
                <a:lnTo>
                  <a:pt x="11409" y="401"/>
                </a:lnTo>
                <a:cubicBezTo>
                  <a:pt x="11409" y="167"/>
                  <a:pt x="11209" y="1"/>
                  <a:pt x="10975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p25"/>
          <p:cNvSpPr/>
          <p:nvPr/>
        </p:nvSpPr>
        <p:spPr>
          <a:xfrm>
            <a:off x="6023400" y="3553593"/>
            <a:ext cx="126826" cy="13136"/>
          </a:xfrm>
          <a:custGeom>
            <a:rect b="b" l="l" r="r" t="t"/>
            <a:pathLst>
              <a:path extrusionOk="0" h="501" w="4837">
                <a:moveTo>
                  <a:pt x="400" y="0"/>
                </a:moveTo>
                <a:cubicBezTo>
                  <a:pt x="167" y="0"/>
                  <a:pt x="0" y="167"/>
                  <a:pt x="0" y="401"/>
                </a:cubicBezTo>
                <a:lnTo>
                  <a:pt x="0" y="501"/>
                </a:lnTo>
                <a:cubicBezTo>
                  <a:pt x="0" y="267"/>
                  <a:pt x="167" y="67"/>
                  <a:pt x="400" y="67"/>
                </a:cubicBezTo>
                <a:lnTo>
                  <a:pt x="4403" y="67"/>
                </a:lnTo>
                <a:cubicBezTo>
                  <a:pt x="4637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37" y="0"/>
                  <a:pt x="4403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25"/>
          <p:cNvSpPr/>
          <p:nvPr/>
        </p:nvSpPr>
        <p:spPr>
          <a:xfrm>
            <a:off x="6023400" y="3397900"/>
            <a:ext cx="126826" cy="13162"/>
          </a:xfrm>
          <a:custGeom>
            <a:rect b="b" l="l" r="r" t="t"/>
            <a:pathLst>
              <a:path extrusionOk="0" h="502" w="4837">
                <a:moveTo>
                  <a:pt x="400" y="1"/>
                </a:moveTo>
                <a:cubicBezTo>
                  <a:pt x="167" y="1"/>
                  <a:pt x="0" y="168"/>
                  <a:pt x="0" y="401"/>
                </a:cubicBezTo>
                <a:lnTo>
                  <a:pt x="0" y="501"/>
                </a:lnTo>
                <a:cubicBezTo>
                  <a:pt x="0" y="268"/>
                  <a:pt x="167" y="67"/>
                  <a:pt x="400" y="67"/>
                </a:cubicBezTo>
                <a:lnTo>
                  <a:pt x="4403" y="67"/>
                </a:lnTo>
                <a:cubicBezTo>
                  <a:pt x="4637" y="67"/>
                  <a:pt x="4837" y="268"/>
                  <a:pt x="4837" y="501"/>
                </a:cubicBezTo>
                <a:lnTo>
                  <a:pt x="4837" y="401"/>
                </a:lnTo>
                <a:cubicBezTo>
                  <a:pt x="4837" y="168"/>
                  <a:pt x="4637" y="1"/>
                  <a:pt x="4403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7" name="Google Shape;487;p25"/>
          <p:cNvSpPr/>
          <p:nvPr/>
        </p:nvSpPr>
        <p:spPr>
          <a:xfrm>
            <a:off x="6023400" y="2849510"/>
            <a:ext cx="126826" cy="13162"/>
          </a:xfrm>
          <a:custGeom>
            <a:rect b="b" l="l" r="r" t="t"/>
            <a:pathLst>
              <a:path extrusionOk="0" h="502" w="4837">
                <a:moveTo>
                  <a:pt x="400" y="1"/>
                </a:moveTo>
                <a:cubicBezTo>
                  <a:pt x="167" y="1"/>
                  <a:pt x="0" y="201"/>
                  <a:pt x="0" y="434"/>
                </a:cubicBezTo>
                <a:lnTo>
                  <a:pt x="0" y="501"/>
                </a:lnTo>
                <a:cubicBezTo>
                  <a:pt x="0" y="268"/>
                  <a:pt x="167" y="101"/>
                  <a:pt x="400" y="101"/>
                </a:cubicBezTo>
                <a:lnTo>
                  <a:pt x="4403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4"/>
                </a:lnTo>
                <a:cubicBezTo>
                  <a:pt x="4837" y="201"/>
                  <a:pt x="4637" y="1"/>
                  <a:pt x="4403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8" name="Google Shape;488;p25"/>
          <p:cNvSpPr/>
          <p:nvPr/>
        </p:nvSpPr>
        <p:spPr>
          <a:xfrm>
            <a:off x="6882259" y="2849510"/>
            <a:ext cx="126852" cy="13162"/>
          </a:xfrm>
          <a:custGeom>
            <a:rect b="b" l="l" r="r" t="t"/>
            <a:pathLst>
              <a:path extrusionOk="0" h="502" w="4838">
                <a:moveTo>
                  <a:pt x="434" y="1"/>
                </a:moveTo>
                <a:cubicBezTo>
                  <a:pt x="201" y="1"/>
                  <a:pt x="1" y="201"/>
                  <a:pt x="1" y="434"/>
                </a:cubicBezTo>
                <a:lnTo>
                  <a:pt x="1" y="501"/>
                </a:lnTo>
                <a:cubicBezTo>
                  <a:pt x="34" y="268"/>
                  <a:pt x="201" y="101"/>
                  <a:pt x="434" y="101"/>
                </a:cubicBezTo>
                <a:lnTo>
                  <a:pt x="4437" y="101"/>
                </a:lnTo>
                <a:cubicBezTo>
                  <a:pt x="4671" y="101"/>
                  <a:pt x="4838" y="268"/>
                  <a:pt x="4838" y="501"/>
                </a:cubicBezTo>
                <a:lnTo>
                  <a:pt x="4838" y="434"/>
                </a:lnTo>
                <a:cubicBezTo>
                  <a:pt x="4838" y="201"/>
                  <a:pt x="4671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9" name="Google Shape;489;p25"/>
          <p:cNvSpPr/>
          <p:nvPr/>
        </p:nvSpPr>
        <p:spPr>
          <a:xfrm>
            <a:off x="6882259" y="2943089"/>
            <a:ext cx="126852" cy="13162"/>
          </a:xfrm>
          <a:custGeom>
            <a:rect b="b" l="l" r="r" t="t"/>
            <a:pathLst>
              <a:path extrusionOk="0" h="502" w="4838">
                <a:moveTo>
                  <a:pt x="434" y="1"/>
                </a:moveTo>
                <a:cubicBezTo>
                  <a:pt x="201" y="1"/>
                  <a:pt x="1" y="201"/>
                  <a:pt x="1" y="435"/>
                </a:cubicBezTo>
                <a:lnTo>
                  <a:pt x="1" y="501"/>
                </a:lnTo>
                <a:cubicBezTo>
                  <a:pt x="34" y="268"/>
                  <a:pt x="201" y="101"/>
                  <a:pt x="434" y="101"/>
                </a:cubicBezTo>
                <a:lnTo>
                  <a:pt x="4437" y="101"/>
                </a:lnTo>
                <a:cubicBezTo>
                  <a:pt x="4671" y="101"/>
                  <a:pt x="4838" y="268"/>
                  <a:pt x="4838" y="501"/>
                </a:cubicBezTo>
                <a:lnTo>
                  <a:pt x="4838" y="435"/>
                </a:lnTo>
                <a:cubicBezTo>
                  <a:pt x="4838" y="201"/>
                  <a:pt x="4671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0" name="Google Shape;490;p25"/>
          <p:cNvSpPr/>
          <p:nvPr/>
        </p:nvSpPr>
        <p:spPr>
          <a:xfrm>
            <a:off x="6882259" y="3086538"/>
            <a:ext cx="126852" cy="13136"/>
          </a:xfrm>
          <a:custGeom>
            <a:rect b="b" l="l" r="r" t="t"/>
            <a:pathLst>
              <a:path extrusionOk="0" h="501" w="4838">
                <a:moveTo>
                  <a:pt x="434" y="1"/>
                </a:moveTo>
                <a:cubicBezTo>
                  <a:pt x="201" y="1"/>
                  <a:pt x="1" y="201"/>
                  <a:pt x="1" y="401"/>
                </a:cubicBezTo>
                <a:lnTo>
                  <a:pt x="1" y="501"/>
                </a:lnTo>
                <a:cubicBezTo>
                  <a:pt x="34" y="267"/>
                  <a:pt x="201" y="67"/>
                  <a:pt x="434" y="67"/>
                </a:cubicBezTo>
                <a:lnTo>
                  <a:pt x="4437" y="67"/>
                </a:lnTo>
                <a:cubicBezTo>
                  <a:pt x="4671" y="67"/>
                  <a:pt x="4838" y="267"/>
                  <a:pt x="4838" y="501"/>
                </a:cubicBezTo>
                <a:lnTo>
                  <a:pt x="4838" y="401"/>
                </a:lnTo>
                <a:cubicBezTo>
                  <a:pt x="4838" y="201"/>
                  <a:pt x="4671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1" name="Google Shape;491;p25"/>
          <p:cNvSpPr/>
          <p:nvPr/>
        </p:nvSpPr>
        <p:spPr>
          <a:xfrm>
            <a:off x="6710833" y="2943089"/>
            <a:ext cx="126852" cy="13162"/>
          </a:xfrm>
          <a:custGeom>
            <a:rect b="b" l="l" r="r" t="t"/>
            <a:pathLst>
              <a:path extrusionOk="0" h="502" w="4838">
                <a:moveTo>
                  <a:pt x="434" y="1"/>
                </a:moveTo>
                <a:cubicBezTo>
                  <a:pt x="201" y="1"/>
                  <a:pt x="1" y="201"/>
                  <a:pt x="1" y="435"/>
                </a:cubicBezTo>
                <a:lnTo>
                  <a:pt x="1" y="501"/>
                </a:lnTo>
                <a:cubicBezTo>
                  <a:pt x="1" y="268"/>
                  <a:pt x="201" y="101"/>
                  <a:pt x="434" y="101"/>
                </a:cubicBezTo>
                <a:lnTo>
                  <a:pt x="4404" y="101"/>
                </a:lnTo>
                <a:cubicBezTo>
                  <a:pt x="4637" y="101"/>
                  <a:pt x="4838" y="268"/>
                  <a:pt x="4838" y="501"/>
                </a:cubicBezTo>
                <a:lnTo>
                  <a:pt x="4838" y="435"/>
                </a:lnTo>
                <a:cubicBezTo>
                  <a:pt x="4838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2" name="Google Shape;492;p25"/>
          <p:cNvSpPr/>
          <p:nvPr/>
        </p:nvSpPr>
        <p:spPr>
          <a:xfrm>
            <a:off x="6710833" y="3086538"/>
            <a:ext cx="126852" cy="13136"/>
          </a:xfrm>
          <a:custGeom>
            <a:rect b="b" l="l" r="r" t="t"/>
            <a:pathLst>
              <a:path extrusionOk="0" h="501" w="4838">
                <a:moveTo>
                  <a:pt x="434" y="1"/>
                </a:moveTo>
                <a:cubicBezTo>
                  <a:pt x="201" y="1"/>
                  <a:pt x="1" y="201"/>
                  <a:pt x="1" y="401"/>
                </a:cubicBezTo>
                <a:lnTo>
                  <a:pt x="1" y="501"/>
                </a:lnTo>
                <a:cubicBezTo>
                  <a:pt x="1" y="267"/>
                  <a:pt x="201" y="67"/>
                  <a:pt x="434" y="67"/>
                </a:cubicBezTo>
                <a:lnTo>
                  <a:pt x="4404" y="67"/>
                </a:lnTo>
                <a:cubicBezTo>
                  <a:pt x="4637" y="67"/>
                  <a:pt x="4838" y="267"/>
                  <a:pt x="4838" y="501"/>
                </a:cubicBezTo>
                <a:lnTo>
                  <a:pt x="4838" y="401"/>
                </a:lnTo>
                <a:cubicBezTo>
                  <a:pt x="4838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p25"/>
          <p:cNvSpPr/>
          <p:nvPr/>
        </p:nvSpPr>
        <p:spPr>
          <a:xfrm>
            <a:off x="6710833" y="3242232"/>
            <a:ext cx="126852" cy="12271"/>
          </a:xfrm>
          <a:custGeom>
            <a:rect b="b" l="l" r="r" t="t"/>
            <a:pathLst>
              <a:path extrusionOk="0" h="468" w="4838">
                <a:moveTo>
                  <a:pt x="434" y="0"/>
                </a:moveTo>
                <a:cubicBezTo>
                  <a:pt x="201" y="0"/>
                  <a:pt x="1" y="167"/>
                  <a:pt x="1" y="400"/>
                </a:cubicBezTo>
                <a:lnTo>
                  <a:pt x="1" y="467"/>
                </a:lnTo>
                <a:cubicBezTo>
                  <a:pt x="1" y="267"/>
                  <a:pt x="201" y="67"/>
                  <a:pt x="434" y="67"/>
                </a:cubicBezTo>
                <a:lnTo>
                  <a:pt x="4404" y="67"/>
                </a:lnTo>
                <a:cubicBezTo>
                  <a:pt x="4637" y="67"/>
                  <a:pt x="4838" y="267"/>
                  <a:pt x="4838" y="467"/>
                </a:cubicBezTo>
                <a:lnTo>
                  <a:pt x="4838" y="400"/>
                </a:lnTo>
                <a:cubicBezTo>
                  <a:pt x="4838" y="167"/>
                  <a:pt x="4637" y="0"/>
                  <a:pt x="4404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p25"/>
          <p:cNvSpPr/>
          <p:nvPr/>
        </p:nvSpPr>
        <p:spPr>
          <a:xfrm>
            <a:off x="6882259" y="3242232"/>
            <a:ext cx="126852" cy="12271"/>
          </a:xfrm>
          <a:custGeom>
            <a:rect b="b" l="l" r="r" t="t"/>
            <a:pathLst>
              <a:path extrusionOk="0" h="468" w="4838">
                <a:moveTo>
                  <a:pt x="434" y="0"/>
                </a:moveTo>
                <a:cubicBezTo>
                  <a:pt x="201" y="0"/>
                  <a:pt x="1" y="167"/>
                  <a:pt x="1" y="400"/>
                </a:cubicBezTo>
                <a:lnTo>
                  <a:pt x="1" y="467"/>
                </a:lnTo>
                <a:cubicBezTo>
                  <a:pt x="34" y="267"/>
                  <a:pt x="201" y="67"/>
                  <a:pt x="434" y="67"/>
                </a:cubicBezTo>
                <a:lnTo>
                  <a:pt x="4437" y="67"/>
                </a:lnTo>
                <a:cubicBezTo>
                  <a:pt x="4671" y="67"/>
                  <a:pt x="4838" y="267"/>
                  <a:pt x="4838" y="467"/>
                </a:cubicBezTo>
                <a:lnTo>
                  <a:pt x="4838" y="400"/>
                </a:lnTo>
                <a:cubicBezTo>
                  <a:pt x="4838" y="167"/>
                  <a:pt x="4671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25"/>
          <p:cNvSpPr/>
          <p:nvPr/>
        </p:nvSpPr>
        <p:spPr>
          <a:xfrm>
            <a:off x="6710833" y="3397900"/>
            <a:ext cx="126852" cy="13162"/>
          </a:xfrm>
          <a:custGeom>
            <a:rect b="b" l="l" r="r" t="t"/>
            <a:pathLst>
              <a:path extrusionOk="0" h="502" w="4838">
                <a:moveTo>
                  <a:pt x="434" y="1"/>
                </a:moveTo>
                <a:cubicBezTo>
                  <a:pt x="201" y="1"/>
                  <a:pt x="1" y="168"/>
                  <a:pt x="1" y="401"/>
                </a:cubicBezTo>
                <a:lnTo>
                  <a:pt x="1" y="501"/>
                </a:lnTo>
                <a:cubicBezTo>
                  <a:pt x="1" y="268"/>
                  <a:pt x="201" y="67"/>
                  <a:pt x="434" y="67"/>
                </a:cubicBezTo>
                <a:lnTo>
                  <a:pt x="4404" y="67"/>
                </a:lnTo>
                <a:cubicBezTo>
                  <a:pt x="4637" y="67"/>
                  <a:pt x="4838" y="268"/>
                  <a:pt x="4838" y="501"/>
                </a:cubicBezTo>
                <a:lnTo>
                  <a:pt x="4838" y="401"/>
                </a:lnTo>
                <a:cubicBezTo>
                  <a:pt x="4838" y="168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25"/>
          <p:cNvSpPr/>
          <p:nvPr/>
        </p:nvSpPr>
        <p:spPr>
          <a:xfrm>
            <a:off x="6710833" y="2849510"/>
            <a:ext cx="126852" cy="13162"/>
          </a:xfrm>
          <a:custGeom>
            <a:rect b="b" l="l" r="r" t="t"/>
            <a:pathLst>
              <a:path extrusionOk="0" h="502" w="4838">
                <a:moveTo>
                  <a:pt x="434" y="1"/>
                </a:moveTo>
                <a:cubicBezTo>
                  <a:pt x="201" y="1"/>
                  <a:pt x="1" y="201"/>
                  <a:pt x="1" y="434"/>
                </a:cubicBezTo>
                <a:lnTo>
                  <a:pt x="1" y="501"/>
                </a:lnTo>
                <a:cubicBezTo>
                  <a:pt x="1" y="268"/>
                  <a:pt x="201" y="101"/>
                  <a:pt x="434" y="101"/>
                </a:cubicBezTo>
                <a:lnTo>
                  <a:pt x="4404" y="101"/>
                </a:lnTo>
                <a:cubicBezTo>
                  <a:pt x="4637" y="101"/>
                  <a:pt x="4838" y="268"/>
                  <a:pt x="4838" y="501"/>
                </a:cubicBezTo>
                <a:lnTo>
                  <a:pt x="4838" y="434"/>
                </a:lnTo>
                <a:cubicBezTo>
                  <a:pt x="4838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" name="Google Shape;497;p25"/>
          <p:cNvSpPr/>
          <p:nvPr/>
        </p:nvSpPr>
        <p:spPr>
          <a:xfrm>
            <a:off x="6882259" y="3397900"/>
            <a:ext cx="126852" cy="13162"/>
          </a:xfrm>
          <a:custGeom>
            <a:rect b="b" l="l" r="r" t="t"/>
            <a:pathLst>
              <a:path extrusionOk="0" h="502" w="4838">
                <a:moveTo>
                  <a:pt x="434" y="1"/>
                </a:moveTo>
                <a:cubicBezTo>
                  <a:pt x="201" y="1"/>
                  <a:pt x="1" y="168"/>
                  <a:pt x="1" y="401"/>
                </a:cubicBezTo>
                <a:lnTo>
                  <a:pt x="1" y="501"/>
                </a:lnTo>
                <a:cubicBezTo>
                  <a:pt x="34" y="268"/>
                  <a:pt x="201" y="67"/>
                  <a:pt x="434" y="67"/>
                </a:cubicBezTo>
                <a:lnTo>
                  <a:pt x="4437" y="67"/>
                </a:lnTo>
                <a:cubicBezTo>
                  <a:pt x="4671" y="67"/>
                  <a:pt x="4838" y="268"/>
                  <a:pt x="4838" y="501"/>
                </a:cubicBezTo>
                <a:lnTo>
                  <a:pt x="4838" y="401"/>
                </a:lnTo>
                <a:cubicBezTo>
                  <a:pt x="4838" y="168"/>
                  <a:pt x="4671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p25"/>
          <p:cNvSpPr/>
          <p:nvPr/>
        </p:nvSpPr>
        <p:spPr>
          <a:xfrm>
            <a:off x="6539407" y="3553593"/>
            <a:ext cx="814315" cy="13136"/>
          </a:xfrm>
          <a:custGeom>
            <a:rect b="b" l="l" r="r" t="t"/>
            <a:pathLst>
              <a:path extrusionOk="0" h="501" w="31057">
                <a:moveTo>
                  <a:pt x="401" y="0"/>
                </a:moveTo>
                <a:cubicBezTo>
                  <a:pt x="168" y="0"/>
                  <a:pt x="1" y="167"/>
                  <a:pt x="1" y="401"/>
                </a:cubicBezTo>
                <a:lnTo>
                  <a:pt x="1" y="501"/>
                </a:lnTo>
                <a:cubicBezTo>
                  <a:pt x="1" y="267"/>
                  <a:pt x="168" y="67"/>
                  <a:pt x="401" y="67"/>
                </a:cubicBezTo>
                <a:lnTo>
                  <a:pt x="30623" y="67"/>
                </a:lnTo>
                <a:cubicBezTo>
                  <a:pt x="30856" y="67"/>
                  <a:pt x="31056" y="267"/>
                  <a:pt x="31056" y="501"/>
                </a:cubicBezTo>
                <a:lnTo>
                  <a:pt x="31056" y="401"/>
                </a:lnTo>
                <a:cubicBezTo>
                  <a:pt x="31056" y="167"/>
                  <a:pt x="30856" y="0"/>
                  <a:pt x="30623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9" name="Google Shape;499;p25"/>
          <p:cNvSpPr/>
          <p:nvPr/>
        </p:nvSpPr>
        <p:spPr>
          <a:xfrm>
            <a:off x="6367116" y="3397900"/>
            <a:ext cx="126852" cy="13162"/>
          </a:xfrm>
          <a:custGeom>
            <a:rect b="b" l="l" r="r" t="t"/>
            <a:pathLst>
              <a:path extrusionOk="0" h="502" w="4838">
                <a:moveTo>
                  <a:pt x="401" y="1"/>
                </a:moveTo>
                <a:cubicBezTo>
                  <a:pt x="201" y="1"/>
                  <a:pt x="0" y="168"/>
                  <a:pt x="0" y="401"/>
                </a:cubicBezTo>
                <a:lnTo>
                  <a:pt x="0" y="501"/>
                </a:lnTo>
                <a:cubicBezTo>
                  <a:pt x="0" y="268"/>
                  <a:pt x="201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7" y="268"/>
                  <a:pt x="4837" y="501"/>
                </a:cubicBezTo>
                <a:lnTo>
                  <a:pt x="4837" y="401"/>
                </a:lnTo>
                <a:cubicBezTo>
                  <a:pt x="4837" y="168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0" name="Google Shape;500;p25"/>
          <p:cNvSpPr/>
          <p:nvPr/>
        </p:nvSpPr>
        <p:spPr>
          <a:xfrm>
            <a:off x="6194825" y="2849510"/>
            <a:ext cx="126826" cy="13162"/>
          </a:xfrm>
          <a:custGeom>
            <a:rect b="b" l="l" r="r" t="t"/>
            <a:pathLst>
              <a:path extrusionOk="0" h="502" w="4837">
                <a:moveTo>
                  <a:pt x="434" y="1"/>
                </a:moveTo>
                <a:cubicBezTo>
                  <a:pt x="200" y="1"/>
                  <a:pt x="0" y="201"/>
                  <a:pt x="0" y="434"/>
                </a:cubicBezTo>
                <a:lnTo>
                  <a:pt x="0" y="501"/>
                </a:lnTo>
                <a:cubicBezTo>
                  <a:pt x="0" y="268"/>
                  <a:pt x="200" y="101"/>
                  <a:pt x="434" y="101"/>
                </a:cubicBezTo>
                <a:lnTo>
                  <a:pt x="4437" y="101"/>
                </a:lnTo>
                <a:cubicBezTo>
                  <a:pt x="4670" y="101"/>
                  <a:pt x="4837" y="268"/>
                  <a:pt x="4837" y="501"/>
                </a:cubicBezTo>
                <a:lnTo>
                  <a:pt x="4837" y="434"/>
                </a:lnTo>
                <a:cubicBezTo>
                  <a:pt x="4837" y="201"/>
                  <a:pt x="4670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p25"/>
          <p:cNvSpPr/>
          <p:nvPr/>
        </p:nvSpPr>
        <p:spPr>
          <a:xfrm>
            <a:off x="6367116" y="3553593"/>
            <a:ext cx="126852" cy="13136"/>
          </a:xfrm>
          <a:custGeom>
            <a:rect b="b" l="l" r="r" t="t"/>
            <a:pathLst>
              <a:path extrusionOk="0" h="501" w="4838">
                <a:moveTo>
                  <a:pt x="401" y="0"/>
                </a:moveTo>
                <a:cubicBezTo>
                  <a:pt x="201" y="0"/>
                  <a:pt x="0" y="167"/>
                  <a:pt x="0" y="401"/>
                </a:cubicBezTo>
                <a:lnTo>
                  <a:pt x="0" y="501"/>
                </a:lnTo>
                <a:cubicBezTo>
                  <a:pt x="0" y="267"/>
                  <a:pt x="201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37" y="0"/>
                  <a:pt x="4404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p25"/>
          <p:cNvSpPr/>
          <p:nvPr/>
        </p:nvSpPr>
        <p:spPr>
          <a:xfrm>
            <a:off x="6194825" y="3553593"/>
            <a:ext cx="126826" cy="13136"/>
          </a:xfrm>
          <a:custGeom>
            <a:rect b="b" l="l" r="r" t="t"/>
            <a:pathLst>
              <a:path extrusionOk="0" h="501" w="4837">
                <a:moveTo>
                  <a:pt x="434" y="0"/>
                </a:moveTo>
                <a:cubicBezTo>
                  <a:pt x="200" y="0"/>
                  <a:pt x="0" y="167"/>
                  <a:pt x="0" y="401"/>
                </a:cubicBezTo>
                <a:lnTo>
                  <a:pt x="0" y="501"/>
                </a:lnTo>
                <a:cubicBezTo>
                  <a:pt x="0" y="267"/>
                  <a:pt x="200" y="67"/>
                  <a:pt x="434" y="67"/>
                </a:cubicBezTo>
                <a:lnTo>
                  <a:pt x="4437" y="67"/>
                </a:lnTo>
                <a:cubicBezTo>
                  <a:pt x="4670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70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p25"/>
          <p:cNvSpPr/>
          <p:nvPr/>
        </p:nvSpPr>
        <p:spPr>
          <a:xfrm>
            <a:off x="6194825" y="2943089"/>
            <a:ext cx="126826" cy="13162"/>
          </a:xfrm>
          <a:custGeom>
            <a:rect b="b" l="l" r="r" t="t"/>
            <a:pathLst>
              <a:path extrusionOk="0" h="502" w="4837">
                <a:moveTo>
                  <a:pt x="434" y="1"/>
                </a:moveTo>
                <a:cubicBezTo>
                  <a:pt x="200" y="1"/>
                  <a:pt x="0" y="201"/>
                  <a:pt x="0" y="435"/>
                </a:cubicBezTo>
                <a:lnTo>
                  <a:pt x="0" y="501"/>
                </a:lnTo>
                <a:cubicBezTo>
                  <a:pt x="0" y="268"/>
                  <a:pt x="200" y="101"/>
                  <a:pt x="434" y="101"/>
                </a:cubicBezTo>
                <a:lnTo>
                  <a:pt x="4437" y="101"/>
                </a:lnTo>
                <a:cubicBezTo>
                  <a:pt x="4670" y="101"/>
                  <a:pt x="4837" y="268"/>
                  <a:pt x="4837" y="501"/>
                </a:cubicBezTo>
                <a:lnTo>
                  <a:pt x="4837" y="435"/>
                </a:lnTo>
                <a:cubicBezTo>
                  <a:pt x="4837" y="201"/>
                  <a:pt x="4670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p25"/>
          <p:cNvSpPr/>
          <p:nvPr/>
        </p:nvSpPr>
        <p:spPr>
          <a:xfrm>
            <a:off x="6194825" y="3397900"/>
            <a:ext cx="126826" cy="13162"/>
          </a:xfrm>
          <a:custGeom>
            <a:rect b="b" l="l" r="r" t="t"/>
            <a:pathLst>
              <a:path extrusionOk="0" h="502" w="4837">
                <a:moveTo>
                  <a:pt x="434" y="1"/>
                </a:moveTo>
                <a:cubicBezTo>
                  <a:pt x="200" y="1"/>
                  <a:pt x="0" y="168"/>
                  <a:pt x="0" y="401"/>
                </a:cubicBezTo>
                <a:lnTo>
                  <a:pt x="0" y="501"/>
                </a:lnTo>
                <a:cubicBezTo>
                  <a:pt x="0" y="268"/>
                  <a:pt x="200" y="67"/>
                  <a:pt x="434" y="67"/>
                </a:cubicBezTo>
                <a:lnTo>
                  <a:pt x="4437" y="67"/>
                </a:lnTo>
                <a:cubicBezTo>
                  <a:pt x="4670" y="67"/>
                  <a:pt x="4837" y="268"/>
                  <a:pt x="4837" y="501"/>
                </a:cubicBezTo>
                <a:lnTo>
                  <a:pt x="4837" y="401"/>
                </a:lnTo>
                <a:cubicBezTo>
                  <a:pt x="4837" y="168"/>
                  <a:pt x="4670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25"/>
          <p:cNvSpPr/>
          <p:nvPr/>
        </p:nvSpPr>
        <p:spPr>
          <a:xfrm>
            <a:off x="6194825" y="3086538"/>
            <a:ext cx="126826" cy="13136"/>
          </a:xfrm>
          <a:custGeom>
            <a:rect b="b" l="l" r="r" t="t"/>
            <a:pathLst>
              <a:path extrusionOk="0" h="501" w="4837">
                <a:moveTo>
                  <a:pt x="434" y="1"/>
                </a:moveTo>
                <a:cubicBezTo>
                  <a:pt x="200" y="1"/>
                  <a:pt x="0" y="167"/>
                  <a:pt x="0" y="401"/>
                </a:cubicBezTo>
                <a:lnTo>
                  <a:pt x="0" y="501"/>
                </a:lnTo>
                <a:cubicBezTo>
                  <a:pt x="0" y="267"/>
                  <a:pt x="200" y="67"/>
                  <a:pt x="434" y="67"/>
                </a:cubicBezTo>
                <a:lnTo>
                  <a:pt x="4437" y="67"/>
                </a:lnTo>
                <a:cubicBezTo>
                  <a:pt x="4670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70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p25"/>
          <p:cNvSpPr/>
          <p:nvPr/>
        </p:nvSpPr>
        <p:spPr>
          <a:xfrm>
            <a:off x="6194825" y="3242232"/>
            <a:ext cx="126826" cy="13136"/>
          </a:xfrm>
          <a:custGeom>
            <a:rect b="b" l="l" r="r" t="t"/>
            <a:pathLst>
              <a:path extrusionOk="0" h="501" w="4837">
                <a:moveTo>
                  <a:pt x="434" y="0"/>
                </a:moveTo>
                <a:cubicBezTo>
                  <a:pt x="200" y="0"/>
                  <a:pt x="0" y="167"/>
                  <a:pt x="0" y="400"/>
                </a:cubicBezTo>
                <a:lnTo>
                  <a:pt x="0" y="500"/>
                </a:lnTo>
                <a:cubicBezTo>
                  <a:pt x="0" y="267"/>
                  <a:pt x="200" y="67"/>
                  <a:pt x="434" y="67"/>
                </a:cubicBezTo>
                <a:lnTo>
                  <a:pt x="4437" y="67"/>
                </a:lnTo>
                <a:cubicBezTo>
                  <a:pt x="4670" y="67"/>
                  <a:pt x="4837" y="267"/>
                  <a:pt x="4837" y="500"/>
                </a:cubicBezTo>
                <a:lnTo>
                  <a:pt x="4837" y="400"/>
                </a:lnTo>
                <a:cubicBezTo>
                  <a:pt x="4837" y="167"/>
                  <a:pt x="4670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" name="Google Shape;507;p25"/>
          <p:cNvSpPr/>
          <p:nvPr/>
        </p:nvSpPr>
        <p:spPr>
          <a:xfrm>
            <a:off x="6367116" y="2849510"/>
            <a:ext cx="126852" cy="13162"/>
          </a:xfrm>
          <a:custGeom>
            <a:rect b="b" l="l" r="r" t="t"/>
            <a:pathLst>
              <a:path extrusionOk="0" h="502" w="4838">
                <a:moveTo>
                  <a:pt x="401" y="1"/>
                </a:moveTo>
                <a:cubicBezTo>
                  <a:pt x="201" y="1"/>
                  <a:pt x="0" y="201"/>
                  <a:pt x="0" y="434"/>
                </a:cubicBezTo>
                <a:lnTo>
                  <a:pt x="0" y="501"/>
                </a:lnTo>
                <a:cubicBezTo>
                  <a:pt x="0" y="268"/>
                  <a:pt x="201" y="101"/>
                  <a:pt x="401" y="101"/>
                </a:cubicBezTo>
                <a:lnTo>
                  <a:pt x="4404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4"/>
                </a:lnTo>
                <a:cubicBezTo>
                  <a:pt x="4837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8" name="Google Shape;508;p25"/>
          <p:cNvSpPr/>
          <p:nvPr/>
        </p:nvSpPr>
        <p:spPr>
          <a:xfrm>
            <a:off x="6367116" y="3086538"/>
            <a:ext cx="126852" cy="13136"/>
          </a:xfrm>
          <a:custGeom>
            <a:rect b="b" l="l" r="r" t="t"/>
            <a:pathLst>
              <a:path extrusionOk="0" h="501" w="4838">
                <a:moveTo>
                  <a:pt x="401" y="1"/>
                </a:moveTo>
                <a:cubicBezTo>
                  <a:pt x="201" y="1"/>
                  <a:pt x="0" y="167"/>
                  <a:pt x="0" y="401"/>
                </a:cubicBezTo>
                <a:lnTo>
                  <a:pt x="0" y="501"/>
                </a:lnTo>
                <a:cubicBezTo>
                  <a:pt x="0" y="267"/>
                  <a:pt x="201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9" name="Google Shape;509;p25"/>
          <p:cNvSpPr/>
          <p:nvPr/>
        </p:nvSpPr>
        <p:spPr>
          <a:xfrm>
            <a:off x="6367116" y="2943089"/>
            <a:ext cx="126852" cy="13162"/>
          </a:xfrm>
          <a:custGeom>
            <a:rect b="b" l="l" r="r" t="t"/>
            <a:pathLst>
              <a:path extrusionOk="0" h="502" w="4838">
                <a:moveTo>
                  <a:pt x="401" y="1"/>
                </a:moveTo>
                <a:cubicBezTo>
                  <a:pt x="201" y="1"/>
                  <a:pt x="0" y="201"/>
                  <a:pt x="0" y="435"/>
                </a:cubicBezTo>
                <a:lnTo>
                  <a:pt x="0" y="501"/>
                </a:lnTo>
                <a:cubicBezTo>
                  <a:pt x="0" y="268"/>
                  <a:pt x="201" y="101"/>
                  <a:pt x="401" y="101"/>
                </a:cubicBezTo>
                <a:lnTo>
                  <a:pt x="4404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5"/>
                </a:lnTo>
                <a:cubicBezTo>
                  <a:pt x="4837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" name="Google Shape;510;p25"/>
          <p:cNvSpPr/>
          <p:nvPr/>
        </p:nvSpPr>
        <p:spPr>
          <a:xfrm>
            <a:off x="6367116" y="3242232"/>
            <a:ext cx="126852" cy="13136"/>
          </a:xfrm>
          <a:custGeom>
            <a:rect b="b" l="l" r="r" t="t"/>
            <a:pathLst>
              <a:path extrusionOk="0" h="501" w="4838">
                <a:moveTo>
                  <a:pt x="401" y="0"/>
                </a:moveTo>
                <a:cubicBezTo>
                  <a:pt x="201" y="0"/>
                  <a:pt x="0" y="167"/>
                  <a:pt x="0" y="400"/>
                </a:cubicBezTo>
                <a:lnTo>
                  <a:pt x="0" y="500"/>
                </a:lnTo>
                <a:cubicBezTo>
                  <a:pt x="0" y="267"/>
                  <a:pt x="201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7" y="267"/>
                  <a:pt x="4837" y="500"/>
                </a:cubicBezTo>
                <a:lnTo>
                  <a:pt x="4837" y="400"/>
                </a:lnTo>
                <a:cubicBezTo>
                  <a:pt x="4837" y="167"/>
                  <a:pt x="4637" y="0"/>
                  <a:pt x="4404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" name="Google Shape;511;p25"/>
          <p:cNvSpPr/>
          <p:nvPr/>
        </p:nvSpPr>
        <p:spPr>
          <a:xfrm>
            <a:off x="6527163" y="3773998"/>
            <a:ext cx="649889" cy="380478"/>
          </a:xfrm>
          <a:custGeom>
            <a:rect b="b" l="l" r="r" t="t"/>
            <a:pathLst>
              <a:path extrusionOk="0" h="14511" w="24786">
                <a:moveTo>
                  <a:pt x="2002" y="0"/>
                </a:moveTo>
                <a:cubicBezTo>
                  <a:pt x="901" y="0"/>
                  <a:pt x="1" y="901"/>
                  <a:pt x="1" y="2002"/>
                </a:cubicBezTo>
                <a:lnTo>
                  <a:pt x="1" y="12509"/>
                </a:lnTo>
                <a:cubicBezTo>
                  <a:pt x="1" y="13610"/>
                  <a:pt x="901" y="14511"/>
                  <a:pt x="2002" y="14511"/>
                </a:cubicBezTo>
                <a:lnTo>
                  <a:pt x="22784" y="14511"/>
                </a:lnTo>
                <a:cubicBezTo>
                  <a:pt x="23884" y="14511"/>
                  <a:pt x="24785" y="13610"/>
                  <a:pt x="24785" y="12509"/>
                </a:cubicBezTo>
                <a:lnTo>
                  <a:pt x="24785" y="2002"/>
                </a:lnTo>
                <a:cubicBezTo>
                  <a:pt x="24785" y="901"/>
                  <a:pt x="23884" y="0"/>
                  <a:pt x="22784" y="0"/>
                </a:cubicBezTo>
                <a:close/>
              </a:path>
            </a:pathLst>
          </a:custGeom>
          <a:solidFill>
            <a:srgbClr val="C1B7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25"/>
          <p:cNvSpPr/>
          <p:nvPr/>
        </p:nvSpPr>
        <p:spPr>
          <a:xfrm>
            <a:off x="5851082" y="2849510"/>
            <a:ext cx="2017786" cy="822181"/>
          </a:xfrm>
          <a:custGeom>
            <a:rect b="b" l="l" r="r" t="t"/>
            <a:pathLst>
              <a:path extrusionOk="0" h="31357" w="76956">
                <a:moveTo>
                  <a:pt x="434" y="1"/>
                </a:moveTo>
                <a:cubicBezTo>
                  <a:pt x="201" y="1"/>
                  <a:pt x="1" y="201"/>
                  <a:pt x="1" y="434"/>
                </a:cubicBezTo>
                <a:lnTo>
                  <a:pt x="1" y="2369"/>
                </a:lnTo>
                <a:cubicBezTo>
                  <a:pt x="1" y="2603"/>
                  <a:pt x="201" y="2769"/>
                  <a:pt x="434" y="2769"/>
                </a:cubicBezTo>
                <a:lnTo>
                  <a:pt x="4437" y="2769"/>
                </a:lnTo>
                <a:cubicBezTo>
                  <a:pt x="4671" y="2769"/>
                  <a:pt x="4837" y="2603"/>
                  <a:pt x="4837" y="2369"/>
                </a:cubicBezTo>
                <a:lnTo>
                  <a:pt x="4837" y="434"/>
                </a:lnTo>
                <a:cubicBezTo>
                  <a:pt x="4837" y="201"/>
                  <a:pt x="4671" y="1"/>
                  <a:pt x="4437" y="1"/>
                </a:cubicBezTo>
                <a:close/>
                <a:moveTo>
                  <a:pt x="6972" y="1"/>
                </a:moveTo>
                <a:cubicBezTo>
                  <a:pt x="6739" y="1"/>
                  <a:pt x="6572" y="201"/>
                  <a:pt x="6572" y="434"/>
                </a:cubicBezTo>
                <a:lnTo>
                  <a:pt x="6572" y="2369"/>
                </a:lnTo>
                <a:cubicBezTo>
                  <a:pt x="6572" y="2603"/>
                  <a:pt x="6739" y="2769"/>
                  <a:pt x="6972" y="2769"/>
                </a:cubicBezTo>
                <a:lnTo>
                  <a:pt x="10975" y="2769"/>
                </a:lnTo>
                <a:cubicBezTo>
                  <a:pt x="11209" y="2769"/>
                  <a:pt x="11409" y="2603"/>
                  <a:pt x="11409" y="2369"/>
                </a:cubicBezTo>
                <a:lnTo>
                  <a:pt x="11409" y="434"/>
                </a:lnTo>
                <a:cubicBezTo>
                  <a:pt x="11409" y="201"/>
                  <a:pt x="11209" y="1"/>
                  <a:pt x="10975" y="1"/>
                </a:cubicBezTo>
                <a:close/>
                <a:moveTo>
                  <a:pt x="13544" y="1"/>
                </a:moveTo>
                <a:cubicBezTo>
                  <a:pt x="13310" y="1"/>
                  <a:pt x="13110" y="201"/>
                  <a:pt x="13110" y="434"/>
                </a:cubicBezTo>
                <a:lnTo>
                  <a:pt x="13110" y="2369"/>
                </a:lnTo>
                <a:cubicBezTo>
                  <a:pt x="13110" y="2603"/>
                  <a:pt x="13310" y="2769"/>
                  <a:pt x="13544" y="2769"/>
                </a:cubicBezTo>
                <a:lnTo>
                  <a:pt x="17547" y="2769"/>
                </a:lnTo>
                <a:cubicBezTo>
                  <a:pt x="17780" y="2769"/>
                  <a:pt x="17947" y="2603"/>
                  <a:pt x="17947" y="2369"/>
                </a:cubicBezTo>
                <a:lnTo>
                  <a:pt x="17947" y="434"/>
                </a:lnTo>
                <a:cubicBezTo>
                  <a:pt x="17947" y="201"/>
                  <a:pt x="17780" y="1"/>
                  <a:pt x="17547" y="1"/>
                </a:cubicBezTo>
                <a:close/>
                <a:moveTo>
                  <a:pt x="20082" y="1"/>
                </a:moveTo>
                <a:cubicBezTo>
                  <a:pt x="19882" y="1"/>
                  <a:pt x="19681" y="201"/>
                  <a:pt x="19681" y="434"/>
                </a:cubicBezTo>
                <a:lnTo>
                  <a:pt x="19681" y="2369"/>
                </a:lnTo>
                <a:cubicBezTo>
                  <a:pt x="19681" y="2603"/>
                  <a:pt x="19882" y="2769"/>
                  <a:pt x="20082" y="2769"/>
                </a:cubicBezTo>
                <a:lnTo>
                  <a:pt x="24085" y="2769"/>
                </a:lnTo>
                <a:cubicBezTo>
                  <a:pt x="24318" y="2769"/>
                  <a:pt x="24518" y="2603"/>
                  <a:pt x="24518" y="2369"/>
                </a:cubicBezTo>
                <a:lnTo>
                  <a:pt x="24518" y="434"/>
                </a:lnTo>
                <a:cubicBezTo>
                  <a:pt x="24518" y="201"/>
                  <a:pt x="24318" y="1"/>
                  <a:pt x="24085" y="1"/>
                </a:cubicBezTo>
                <a:close/>
                <a:moveTo>
                  <a:pt x="26653" y="1"/>
                </a:moveTo>
                <a:cubicBezTo>
                  <a:pt x="26420" y="1"/>
                  <a:pt x="26253" y="201"/>
                  <a:pt x="26253" y="434"/>
                </a:cubicBezTo>
                <a:lnTo>
                  <a:pt x="26253" y="2369"/>
                </a:lnTo>
                <a:cubicBezTo>
                  <a:pt x="26253" y="2603"/>
                  <a:pt x="26420" y="2769"/>
                  <a:pt x="26653" y="2769"/>
                </a:cubicBezTo>
                <a:lnTo>
                  <a:pt x="30656" y="2769"/>
                </a:lnTo>
                <a:cubicBezTo>
                  <a:pt x="30889" y="2769"/>
                  <a:pt x="31056" y="2603"/>
                  <a:pt x="31056" y="2369"/>
                </a:cubicBezTo>
                <a:lnTo>
                  <a:pt x="31056" y="434"/>
                </a:lnTo>
                <a:cubicBezTo>
                  <a:pt x="31056" y="201"/>
                  <a:pt x="30889" y="1"/>
                  <a:pt x="30656" y="1"/>
                </a:cubicBezTo>
                <a:close/>
                <a:moveTo>
                  <a:pt x="33224" y="1"/>
                </a:moveTo>
                <a:cubicBezTo>
                  <a:pt x="32991" y="1"/>
                  <a:pt x="32791" y="201"/>
                  <a:pt x="32791" y="434"/>
                </a:cubicBezTo>
                <a:lnTo>
                  <a:pt x="32791" y="2369"/>
                </a:lnTo>
                <a:cubicBezTo>
                  <a:pt x="32791" y="2603"/>
                  <a:pt x="32991" y="2769"/>
                  <a:pt x="33224" y="2769"/>
                </a:cubicBezTo>
                <a:lnTo>
                  <a:pt x="37194" y="2769"/>
                </a:lnTo>
                <a:cubicBezTo>
                  <a:pt x="37427" y="2769"/>
                  <a:pt x="37628" y="2603"/>
                  <a:pt x="37628" y="2369"/>
                </a:cubicBezTo>
                <a:lnTo>
                  <a:pt x="37628" y="434"/>
                </a:lnTo>
                <a:cubicBezTo>
                  <a:pt x="37628" y="201"/>
                  <a:pt x="37427" y="1"/>
                  <a:pt x="37194" y="1"/>
                </a:cubicBezTo>
                <a:close/>
                <a:moveTo>
                  <a:pt x="39762" y="1"/>
                </a:moveTo>
                <a:cubicBezTo>
                  <a:pt x="39529" y="1"/>
                  <a:pt x="39329" y="201"/>
                  <a:pt x="39329" y="434"/>
                </a:cubicBezTo>
                <a:lnTo>
                  <a:pt x="39329" y="2369"/>
                </a:lnTo>
                <a:cubicBezTo>
                  <a:pt x="39362" y="2603"/>
                  <a:pt x="39529" y="2769"/>
                  <a:pt x="39762" y="2769"/>
                </a:cubicBezTo>
                <a:lnTo>
                  <a:pt x="43765" y="2769"/>
                </a:lnTo>
                <a:cubicBezTo>
                  <a:pt x="43999" y="2769"/>
                  <a:pt x="44166" y="2603"/>
                  <a:pt x="44166" y="2369"/>
                </a:cubicBezTo>
                <a:lnTo>
                  <a:pt x="44166" y="434"/>
                </a:lnTo>
                <a:cubicBezTo>
                  <a:pt x="44166" y="201"/>
                  <a:pt x="43999" y="1"/>
                  <a:pt x="43765" y="1"/>
                </a:cubicBezTo>
                <a:close/>
                <a:moveTo>
                  <a:pt x="46334" y="1"/>
                </a:moveTo>
                <a:cubicBezTo>
                  <a:pt x="46100" y="1"/>
                  <a:pt x="45900" y="201"/>
                  <a:pt x="45900" y="434"/>
                </a:cubicBezTo>
                <a:lnTo>
                  <a:pt x="45900" y="2369"/>
                </a:lnTo>
                <a:cubicBezTo>
                  <a:pt x="45900" y="2603"/>
                  <a:pt x="46100" y="2769"/>
                  <a:pt x="46334" y="2769"/>
                </a:cubicBezTo>
                <a:lnTo>
                  <a:pt x="50337" y="2769"/>
                </a:lnTo>
                <a:cubicBezTo>
                  <a:pt x="50537" y="2769"/>
                  <a:pt x="50737" y="2603"/>
                  <a:pt x="50737" y="2369"/>
                </a:cubicBezTo>
                <a:lnTo>
                  <a:pt x="50737" y="434"/>
                </a:lnTo>
                <a:cubicBezTo>
                  <a:pt x="50737" y="201"/>
                  <a:pt x="50537" y="1"/>
                  <a:pt x="50337" y="1"/>
                </a:cubicBezTo>
                <a:close/>
                <a:moveTo>
                  <a:pt x="52872" y="1"/>
                </a:moveTo>
                <a:cubicBezTo>
                  <a:pt x="52638" y="1"/>
                  <a:pt x="52471" y="201"/>
                  <a:pt x="52471" y="434"/>
                </a:cubicBezTo>
                <a:lnTo>
                  <a:pt x="52471" y="2369"/>
                </a:lnTo>
                <a:cubicBezTo>
                  <a:pt x="52471" y="2603"/>
                  <a:pt x="52638" y="2769"/>
                  <a:pt x="52872" y="2769"/>
                </a:cubicBezTo>
                <a:lnTo>
                  <a:pt x="56875" y="2769"/>
                </a:lnTo>
                <a:cubicBezTo>
                  <a:pt x="57108" y="2769"/>
                  <a:pt x="57308" y="2603"/>
                  <a:pt x="57308" y="2369"/>
                </a:cubicBezTo>
                <a:lnTo>
                  <a:pt x="57308" y="434"/>
                </a:lnTo>
                <a:cubicBezTo>
                  <a:pt x="57308" y="201"/>
                  <a:pt x="57108" y="1"/>
                  <a:pt x="56875" y="1"/>
                </a:cubicBezTo>
                <a:close/>
                <a:moveTo>
                  <a:pt x="59443" y="1"/>
                </a:moveTo>
                <a:cubicBezTo>
                  <a:pt x="59210" y="1"/>
                  <a:pt x="59009" y="201"/>
                  <a:pt x="59009" y="434"/>
                </a:cubicBezTo>
                <a:lnTo>
                  <a:pt x="59009" y="2369"/>
                </a:lnTo>
                <a:cubicBezTo>
                  <a:pt x="59009" y="2603"/>
                  <a:pt x="59210" y="2769"/>
                  <a:pt x="59443" y="2769"/>
                </a:cubicBezTo>
                <a:lnTo>
                  <a:pt x="63446" y="2769"/>
                </a:lnTo>
                <a:cubicBezTo>
                  <a:pt x="63646" y="2769"/>
                  <a:pt x="63846" y="2603"/>
                  <a:pt x="63846" y="2369"/>
                </a:cubicBezTo>
                <a:lnTo>
                  <a:pt x="63846" y="434"/>
                </a:lnTo>
                <a:cubicBezTo>
                  <a:pt x="63846" y="201"/>
                  <a:pt x="63646" y="1"/>
                  <a:pt x="63446" y="1"/>
                </a:cubicBezTo>
                <a:close/>
                <a:moveTo>
                  <a:pt x="65981" y="1"/>
                </a:moveTo>
                <a:cubicBezTo>
                  <a:pt x="65748" y="1"/>
                  <a:pt x="65581" y="201"/>
                  <a:pt x="65581" y="434"/>
                </a:cubicBezTo>
                <a:lnTo>
                  <a:pt x="65581" y="2369"/>
                </a:lnTo>
                <a:cubicBezTo>
                  <a:pt x="65581" y="2603"/>
                  <a:pt x="65748" y="2769"/>
                  <a:pt x="65981" y="2769"/>
                </a:cubicBezTo>
                <a:lnTo>
                  <a:pt x="69984" y="2769"/>
                </a:lnTo>
                <a:cubicBezTo>
                  <a:pt x="70217" y="2769"/>
                  <a:pt x="70418" y="2603"/>
                  <a:pt x="70418" y="2369"/>
                </a:cubicBezTo>
                <a:lnTo>
                  <a:pt x="70418" y="434"/>
                </a:lnTo>
                <a:cubicBezTo>
                  <a:pt x="70418" y="201"/>
                  <a:pt x="70217" y="1"/>
                  <a:pt x="69984" y="1"/>
                </a:cubicBezTo>
                <a:close/>
                <a:moveTo>
                  <a:pt x="72552" y="1"/>
                </a:moveTo>
                <a:cubicBezTo>
                  <a:pt x="72319" y="1"/>
                  <a:pt x="72119" y="201"/>
                  <a:pt x="72119" y="434"/>
                </a:cubicBezTo>
                <a:lnTo>
                  <a:pt x="72119" y="2369"/>
                </a:lnTo>
                <a:cubicBezTo>
                  <a:pt x="72119" y="2603"/>
                  <a:pt x="72319" y="2769"/>
                  <a:pt x="72552" y="2769"/>
                </a:cubicBezTo>
                <a:lnTo>
                  <a:pt x="76555" y="2769"/>
                </a:lnTo>
                <a:cubicBezTo>
                  <a:pt x="76789" y="2769"/>
                  <a:pt x="76956" y="2603"/>
                  <a:pt x="76956" y="2369"/>
                </a:cubicBezTo>
                <a:lnTo>
                  <a:pt x="76956" y="434"/>
                </a:lnTo>
                <a:cubicBezTo>
                  <a:pt x="76956" y="201"/>
                  <a:pt x="76789" y="1"/>
                  <a:pt x="76555" y="1"/>
                </a:cubicBezTo>
                <a:close/>
                <a:moveTo>
                  <a:pt x="434" y="3570"/>
                </a:moveTo>
                <a:cubicBezTo>
                  <a:pt x="201" y="3570"/>
                  <a:pt x="1" y="3770"/>
                  <a:pt x="1" y="4004"/>
                </a:cubicBezTo>
                <a:lnTo>
                  <a:pt x="1" y="7673"/>
                </a:lnTo>
                <a:cubicBezTo>
                  <a:pt x="1" y="7906"/>
                  <a:pt x="201" y="8073"/>
                  <a:pt x="434" y="8073"/>
                </a:cubicBezTo>
                <a:lnTo>
                  <a:pt x="4437" y="8073"/>
                </a:lnTo>
                <a:cubicBezTo>
                  <a:pt x="4671" y="8073"/>
                  <a:pt x="4837" y="7906"/>
                  <a:pt x="4837" y="7673"/>
                </a:cubicBezTo>
                <a:lnTo>
                  <a:pt x="4837" y="4004"/>
                </a:lnTo>
                <a:cubicBezTo>
                  <a:pt x="4837" y="3770"/>
                  <a:pt x="4671" y="3570"/>
                  <a:pt x="4437" y="3570"/>
                </a:cubicBezTo>
                <a:close/>
                <a:moveTo>
                  <a:pt x="6972" y="3570"/>
                </a:moveTo>
                <a:cubicBezTo>
                  <a:pt x="6739" y="3570"/>
                  <a:pt x="6572" y="3770"/>
                  <a:pt x="6572" y="4004"/>
                </a:cubicBezTo>
                <a:lnTo>
                  <a:pt x="6572" y="7673"/>
                </a:lnTo>
                <a:cubicBezTo>
                  <a:pt x="6572" y="7906"/>
                  <a:pt x="6739" y="8073"/>
                  <a:pt x="6972" y="8073"/>
                </a:cubicBezTo>
                <a:lnTo>
                  <a:pt x="10975" y="8073"/>
                </a:lnTo>
                <a:cubicBezTo>
                  <a:pt x="11209" y="8073"/>
                  <a:pt x="11409" y="7906"/>
                  <a:pt x="11409" y="7673"/>
                </a:cubicBezTo>
                <a:lnTo>
                  <a:pt x="11409" y="4004"/>
                </a:lnTo>
                <a:cubicBezTo>
                  <a:pt x="11409" y="3770"/>
                  <a:pt x="11209" y="3570"/>
                  <a:pt x="10975" y="3570"/>
                </a:cubicBezTo>
                <a:close/>
                <a:moveTo>
                  <a:pt x="13544" y="3570"/>
                </a:moveTo>
                <a:cubicBezTo>
                  <a:pt x="13310" y="3570"/>
                  <a:pt x="13110" y="3770"/>
                  <a:pt x="13110" y="4004"/>
                </a:cubicBezTo>
                <a:lnTo>
                  <a:pt x="13110" y="7673"/>
                </a:lnTo>
                <a:cubicBezTo>
                  <a:pt x="13110" y="7906"/>
                  <a:pt x="13310" y="8073"/>
                  <a:pt x="13544" y="8073"/>
                </a:cubicBezTo>
                <a:lnTo>
                  <a:pt x="17547" y="8073"/>
                </a:lnTo>
                <a:cubicBezTo>
                  <a:pt x="17780" y="8073"/>
                  <a:pt x="17947" y="7906"/>
                  <a:pt x="17947" y="7673"/>
                </a:cubicBezTo>
                <a:lnTo>
                  <a:pt x="17947" y="4004"/>
                </a:lnTo>
                <a:cubicBezTo>
                  <a:pt x="17947" y="3770"/>
                  <a:pt x="17780" y="3570"/>
                  <a:pt x="17547" y="3570"/>
                </a:cubicBezTo>
                <a:close/>
                <a:moveTo>
                  <a:pt x="20082" y="3570"/>
                </a:moveTo>
                <a:cubicBezTo>
                  <a:pt x="19882" y="3570"/>
                  <a:pt x="19681" y="3770"/>
                  <a:pt x="19681" y="4004"/>
                </a:cubicBezTo>
                <a:lnTo>
                  <a:pt x="19681" y="7673"/>
                </a:lnTo>
                <a:cubicBezTo>
                  <a:pt x="19681" y="7906"/>
                  <a:pt x="19882" y="8073"/>
                  <a:pt x="20082" y="8073"/>
                </a:cubicBezTo>
                <a:lnTo>
                  <a:pt x="24085" y="8073"/>
                </a:lnTo>
                <a:cubicBezTo>
                  <a:pt x="24318" y="8073"/>
                  <a:pt x="24518" y="7906"/>
                  <a:pt x="24518" y="7673"/>
                </a:cubicBezTo>
                <a:lnTo>
                  <a:pt x="24518" y="4004"/>
                </a:lnTo>
                <a:cubicBezTo>
                  <a:pt x="24518" y="3770"/>
                  <a:pt x="24318" y="3570"/>
                  <a:pt x="24085" y="3570"/>
                </a:cubicBezTo>
                <a:close/>
                <a:moveTo>
                  <a:pt x="26653" y="3570"/>
                </a:moveTo>
                <a:cubicBezTo>
                  <a:pt x="26420" y="3570"/>
                  <a:pt x="26253" y="3770"/>
                  <a:pt x="26253" y="4004"/>
                </a:cubicBezTo>
                <a:lnTo>
                  <a:pt x="26253" y="7673"/>
                </a:lnTo>
                <a:cubicBezTo>
                  <a:pt x="26253" y="7906"/>
                  <a:pt x="26420" y="8073"/>
                  <a:pt x="26653" y="8073"/>
                </a:cubicBezTo>
                <a:lnTo>
                  <a:pt x="30656" y="8073"/>
                </a:lnTo>
                <a:cubicBezTo>
                  <a:pt x="30889" y="8073"/>
                  <a:pt x="31056" y="7906"/>
                  <a:pt x="31056" y="7673"/>
                </a:cubicBezTo>
                <a:lnTo>
                  <a:pt x="31056" y="4004"/>
                </a:lnTo>
                <a:cubicBezTo>
                  <a:pt x="31056" y="3770"/>
                  <a:pt x="30889" y="3570"/>
                  <a:pt x="30656" y="3570"/>
                </a:cubicBezTo>
                <a:close/>
                <a:moveTo>
                  <a:pt x="33224" y="3570"/>
                </a:moveTo>
                <a:cubicBezTo>
                  <a:pt x="32991" y="3570"/>
                  <a:pt x="32791" y="3770"/>
                  <a:pt x="32791" y="4004"/>
                </a:cubicBezTo>
                <a:lnTo>
                  <a:pt x="32791" y="7673"/>
                </a:lnTo>
                <a:cubicBezTo>
                  <a:pt x="32791" y="7906"/>
                  <a:pt x="32991" y="8073"/>
                  <a:pt x="33224" y="8073"/>
                </a:cubicBezTo>
                <a:lnTo>
                  <a:pt x="37194" y="8073"/>
                </a:lnTo>
                <a:cubicBezTo>
                  <a:pt x="37427" y="8073"/>
                  <a:pt x="37628" y="7906"/>
                  <a:pt x="37628" y="7673"/>
                </a:cubicBezTo>
                <a:lnTo>
                  <a:pt x="37628" y="4004"/>
                </a:lnTo>
                <a:cubicBezTo>
                  <a:pt x="37628" y="3770"/>
                  <a:pt x="37427" y="3570"/>
                  <a:pt x="37194" y="3570"/>
                </a:cubicBezTo>
                <a:close/>
                <a:moveTo>
                  <a:pt x="39762" y="3570"/>
                </a:moveTo>
                <a:cubicBezTo>
                  <a:pt x="39529" y="3570"/>
                  <a:pt x="39329" y="3770"/>
                  <a:pt x="39329" y="4004"/>
                </a:cubicBezTo>
                <a:lnTo>
                  <a:pt x="39329" y="7673"/>
                </a:lnTo>
                <a:cubicBezTo>
                  <a:pt x="39362" y="7906"/>
                  <a:pt x="39529" y="8073"/>
                  <a:pt x="39762" y="8073"/>
                </a:cubicBezTo>
                <a:lnTo>
                  <a:pt x="43765" y="8073"/>
                </a:lnTo>
                <a:cubicBezTo>
                  <a:pt x="43999" y="8073"/>
                  <a:pt x="44166" y="7906"/>
                  <a:pt x="44166" y="7673"/>
                </a:cubicBezTo>
                <a:lnTo>
                  <a:pt x="44166" y="4004"/>
                </a:lnTo>
                <a:cubicBezTo>
                  <a:pt x="44166" y="3770"/>
                  <a:pt x="43999" y="3570"/>
                  <a:pt x="43765" y="3570"/>
                </a:cubicBezTo>
                <a:close/>
                <a:moveTo>
                  <a:pt x="46334" y="3570"/>
                </a:moveTo>
                <a:cubicBezTo>
                  <a:pt x="46100" y="3570"/>
                  <a:pt x="45900" y="3770"/>
                  <a:pt x="45900" y="4004"/>
                </a:cubicBezTo>
                <a:lnTo>
                  <a:pt x="45900" y="7673"/>
                </a:lnTo>
                <a:cubicBezTo>
                  <a:pt x="45900" y="7906"/>
                  <a:pt x="46100" y="8073"/>
                  <a:pt x="46334" y="8073"/>
                </a:cubicBezTo>
                <a:lnTo>
                  <a:pt x="50337" y="8073"/>
                </a:lnTo>
                <a:cubicBezTo>
                  <a:pt x="50537" y="8073"/>
                  <a:pt x="50737" y="7906"/>
                  <a:pt x="50737" y="7673"/>
                </a:cubicBezTo>
                <a:lnTo>
                  <a:pt x="50737" y="4004"/>
                </a:lnTo>
                <a:cubicBezTo>
                  <a:pt x="50737" y="3770"/>
                  <a:pt x="50537" y="3570"/>
                  <a:pt x="50337" y="3570"/>
                </a:cubicBezTo>
                <a:close/>
                <a:moveTo>
                  <a:pt x="52872" y="3570"/>
                </a:moveTo>
                <a:cubicBezTo>
                  <a:pt x="52638" y="3570"/>
                  <a:pt x="52471" y="3770"/>
                  <a:pt x="52471" y="4004"/>
                </a:cubicBezTo>
                <a:lnTo>
                  <a:pt x="52471" y="7673"/>
                </a:lnTo>
                <a:cubicBezTo>
                  <a:pt x="52471" y="7906"/>
                  <a:pt x="52638" y="8073"/>
                  <a:pt x="52872" y="8073"/>
                </a:cubicBezTo>
                <a:lnTo>
                  <a:pt x="56875" y="8073"/>
                </a:lnTo>
                <a:cubicBezTo>
                  <a:pt x="57108" y="8073"/>
                  <a:pt x="57308" y="7906"/>
                  <a:pt x="57308" y="7673"/>
                </a:cubicBezTo>
                <a:lnTo>
                  <a:pt x="57308" y="4004"/>
                </a:lnTo>
                <a:cubicBezTo>
                  <a:pt x="57308" y="3770"/>
                  <a:pt x="57108" y="3570"/>
                  <a:pt x="56875" y="3570"/>
                </a:cubicBezTo>
                <a:close/>
                <a:moveTo>
                  <a:pt x="59443" y="3570"/>
                </a:moveTo>
                <a:cubicBezTo>
                  <a:pt x="59210" y="3570"/>
                  <a:pt x="59009" y="3770"/>
                  <a:pt x="59009" y="4004"/>
                </a:cubicBezTo>
                <a:lnTo>
                  <a:pt x="59009" y="7673"/>
                </a:lnTo>
                <a:cubicBezTo>
                  <a:pt x="59009" y="7906"/>
                  <a:pt x="59210" y="8073"/>
                  <a:pt x="59443" y="8073"/>
                </a:cubicBezTo>
                <a:lnTo>
                  <a:pt x="63446" y="8073"/>
                </a:lnTo>
                <a:cubicBezTo>
                  <a:pt x="63646" y="8073"/>
                  <a:pt x="63846" y="7906"/>
                  <a:pt x="63846" y="7673"/>
                </a:cubicBezTo>
                <a:lnTo>
                  <a:pt x="63846" y="4004"/>
                </a:lnTo>
                <a:cubicBezTo>
                  <a:pt x="63846" y="3770"/>
                  <a:pt x="63646" y="3570"/>
                  <a:pt x="63446" y="3570"/>
                </a:cubicBezTo>
                <a:close/>
                <a:moveTo>
                  <a:pt x="65981" y="3570"/>
                </a:moveTo>
                <a:cubicBezTo>
                  <a:pt x="65748" y="3570"/>
                  <a:pt x="65581" y="3770"/>
                  <a:pt x="65581" y="4004"/>
                </a:cubicBezTo>
                <a:lnTo>
                  <a:pt x="65581" y="7673"/>
                </a:lnTo>
                <a:cubicBezTo>
                  <a:pt x="65581" y="7906"/>
                  <a:pt x="65748" y="8073"/>
                  <a:pt x="65981" y="8073"/>
                </a:cubicBezTo>
                <a:lnTo>
                  <a:pt x="76555" y="8073"/>
                </a:lnTo>
                <a:cubicBezTo>
                  <a:pt x="76789" y="8073"/>
                  <a:pt x="76956" y="7906"/>
                  <a:pt x="76956" y="7673"/>
                </a:cubicBezTo>
                <a:lnTo>
                  <a:pt x="76956" y="4004"/>
                </a:lnTo>
                <a:cubicBezTo>
                  <a:pt x="76956" y="3770"/>
                  <a:pt x="76789" y="3570"/>
                  <a:pt x="76555" y="3570"/>
                </a:cubicBezTo>
                <a:close/>
                <a:moveTo>
                  <a:pt x="434" y="9041"/>
                </a:moveTo>
                <a:cubicBezTo>
                  <a:pt x="201" y="9041"/>
                  <a:pt x="1" y="9207"/>
                  <a:pt x="1" y="9441"/>
                </a:cubicBezTo>
                <a:lnTo>
                  <a:pt x="1" y="13110"/>
                </a:lnTo>
                <a:cubicBezTo>
                  <a:pt x="1" y="13344"/>
                  <a:pt x="201" y="13544"/>
                  <a:pt x="434" y="13544"/>
                </a:cubicBezTo>
                <a:lnTo>
                  <a:pt x="10975" y="13544"/>
                </a:lnTo>
                <a:cubicBezTo>
                  <a:pt x="11209" y="13544"/>
                  <a:pt x="11409" y="13344"/>
                  <a:pt x="11409" y="13110"/>
                </a:cubicBezTo>
                <a:lnTo>
                  <a:pt x="11409" y="9441"/>
                </a:lnTo>
                <a:cubicBezTo>
                  <a:pt x="11409" y="9207"/>
                  <a:pt x="11209" y="9041"/>
                  <a:pt x="10975" y="9041"/>
                </a:cubicBezTo>
                <a:close/>
                <a:moveTo>
                  <a:pt x="13544" y="9041"/>
                </a:moveTo>
                <a:cubicBezTo>
                  <a:pt x="13310" y="9041"/>
                  <a:pt x="13110" y="9207"/>
                  <a:pt x="13110" y="9441"/>
                </a:cubicBezTo>
                <a:lnTo>
                  <a:pt x="13110" y="13110"/>
                </a:lnTo>
                <a:cubicBezTo>
                  <a:pt x="13110" y="13344"/>
                  <a:pt x="13310" y="13544"/>
                  <a:pt x="13544" y="13544"/>
                </a:cubicBezTo>
                <a:lnTo>
                  <a:pt x="17547" y="13544"/>
                </a:lnTo>
                <a:cubicBezTo>
                  <a:pt x="17780" y="13544"/>
                  <a:pt x="17947" y="13344"/>
                  <a:pt x="17947" y="13110"/>
                </a:cubicBezTo>
                <a:lnTo>
                  <a:pt x="17947" y="9441"/>
                </a:lnTo>
                <a:cubicBezTo>
                  <a:pt x="17947" y="9207"/>
                  <a:pt x="17780" y="9041"/>
                  <a:pt x="17547" y="9041"/>
                </a:cubicBezTo>
                <a:close/>
                <a:moveTo>
                  <a:pt x="20082" y="9041"/>
                </a:moveTo>
                <a:cubicBezTo>
                  <a:pt x="19882" y="9041"/>
                  <a:pt x="19681" y="9207"/>
                  <a:pt x="19681" y="9441"/>
                </a:cubicBezTo>
                <a:lnTo>
                  <a:pt x="19681" y="13110"/>
                </a:lnTo>
                <a:cubicBezTo>
                  <a:pt x="19681" y="13344"/>
                  <a:pt x="19882" y="13544"/>
                  <a:pt x="20082" y="13544"/>
                </a:cubicBezTo>
                <a:lnTo>
                  <a:pt x="24085" y="13544"/>
                </a:lnTo>
                <a:cubicBezTo>
                  <a:pt x="24318" y="13544"/>
                  <a:pt x="24518" y="13344"/>
                  <a:pt x="24518" y="13110"/>
                </a:cubicBezTo>
                <a:lnTo>
                  <a:pt x="24518" y="9441"/>
                </a:lnTo>
                <a:cubicBezTo>
                  <a:pt x="24518" y="9207"/>
                  <a:pt x="24318" y="9041"/>
                  <a:pt x="24085" y="9041"/>
                </a:cubicBezTo>
                <a:close/>
                <a:moveTo>
                  <a:pt x="26653" y="9041"/>
                </a:moveTo>
                <a:cubicBezTo>
                  <a:pt x="26420" y="9041"/>
                  <a:pt x="26253" y="9207"/>
                  <a:pt x="26253" y="9441"/>
                </a:cubicBezTo>
                <a:lnTo>
                  <a:pt x="26253" y="13110"/>
                </a:lnTo>
                <a:cubicBezTo>
                  <a:pt x="26253" y="13344"/>
                  <a:pt x="26420" y="13544"/>
                  <a:pt x="26653" y="13544"/>
                </a:cubicBezTo>
                <a:lnTo>
                  <a:pt x="30656" y="13544"/>
                </a:lnTo>
                <a:cubicBezTo>
                  <a:pt x="30889" y="13544"/>
                  <a:pt x="31056" y="13344"/>
                  <a:pt x="31056" y="13110"/>
                </a:cubicBezTo>
                <a:lnTo>
                  <a:pt x="31056" y="9441"/>
                </a:lnTo>
                <a:cubicBezTo>
                  <a:pt x="31056" y="9207"/>
                  <a:pt x="30889" y="9041"/>
                  <a:pt x="30656" y="9041"/>
                </a:cubicBezTo>
                <a:close/>
                <a:moveTo>
                  <a:pt x="33224" y="9041"/>
                </a:moveTo>
                <a:cubicBezTo>
                  <a:pt x="32991" y="9041"/>
                  <a:pt x="32791" y="9207"/>
                  <a:pt x="32791" y="9441"/>
                </a:cubicBezTo>
                <a:lnTo>
                  <a:pt x="32791" y="13110"/>
                </a:lnTo>
                <a:cubicBezTo>
                  <a:pt x="32791" y="13344"/>
                  <a:pt x="32991" y="13544"/>
                  <a:pt x="33224" y="13544"/>
                </a:cubicBezTo>
                <a:lnTo>
                  <a:pt x="37194" y="13544"/>
                </a:lnTo>
                <a:cubicBezTo>
                  <a:pt x="37427" y="13544"/>
                  <a:pt x="37628" y="13344"/>
                  <a:pt x="37628" y="13110"/>
                </a:cubicBezTo>
                <a:lnTo>
                  <a:pt x="37628" y="9441"/>
                </a:lnTo>
                <a:cubicBezTo>
                  <a:pt x="37628" y="9207"/>
                  <a:pt x="37427" y="9041"/>
                  <a:pt x="37194" y="9041"/>
                </a:cubicBezTo>
                <a:close/>
                <a:moveTo>
                  <a:pt x="39762" y="9041"/>
                </a:moveTo>
                <a:cubicBezTo>
                  <a:pt x="39529" y="9041"/>
                  <a:pt x="39329" y="9207"/>
                  <a:pt x="39329" y="9441"/>
                </a:cubicBezTo>
                <a:lnTo>
                  <a:pt x="39329" y="13110"/>
                </a:lnTo>
                <a:cubicBezTo>
                  <a:pt x="39362" y="13344"/>
                  <a:pt x="39529" y="13544"/>
                  <a:pt x="39762" y="13544"/>
                </a:cubicBezTo>
                <a:lnTo>
                  <a:pt x="43765" y="13544"/>
                </a:lnTo>
                <a:cubicBezTo>
                  <a:pt x="43999" y="13544"/>
                  <a:pt x="44166" y="13344"/>
                  <a:pt x="44166" y="13110"/>
                </a:cubicBezTo>
                <a:lnTo>
                  <a:pt x="44166" y="9441"/>
                </a:lnTo>
                <a:cubicBezTo>
                  <a:pt x="44166" y="9207"/>
                  <a:pt x="43999" y="9041"/>
                  <a:pt x="43765" y="9041"/>
                </a:cubicBezTo>
                <a:close/>
                <a:moveTo>
                  <a:pt x="46334" y="9041"/>
                </a:moveTo>
                <a:cubicBezTo>
                  <a:pt x="46100" y="9041"/>
                  <a:pt x="45900" y="9207"/>
                  <a:pt x="45900" y="9441"/>
                </a:cubicBezTo>
                <a:lnTo>
                  <a:pt x="45900" y="13110"/>
                </a:lnTo>
                <a:cubicBezTo>
                  <a:pt x="45900" y="13344"/>
                  <a:pt x="46100" y="13544"/>
                  <a:pt x="46334" y="13544"/>
                </a:cubicBezTo>
                <a:lnTo>
                  <a:pt x="50337" y="13544"/>
                </a:lnTo>
                <a:cubicBezTo>
                  <a:pt x="50537" y="13544"/>
                  <a:pt x="50737" y="13344"/>
                  <a:pt x="50737" y="13110"/>
                </a:cubicBezTo>
                <a:lnTo>
                  <a:pt x="50737" y="9441"/>
                </a:lnTo>
                <a:cubicBezTo>
                  <a:pt x="50737" y="9207"/>
                  <a:pt x="50537" y="9041"/>
                  <a:pt x="50337" y="9041"/>
                </a:cubicBezTo>
                <a:close/>
                <a:moveTo>
                  <a:pt x="52872" y="9041"/>
                </a:moveTo>
                <a:cubicBezTo>
                  <a:pt x="52638" y="9041"/>
                  <a:pt x="52471" y="9207"/>
                  <a:pt x="52471" y="9441"/>
                </a:cubicBezTo>
                <a:lnTo>
                  <a:pt x="52471" y="13110"/>
                </a:lnTo>
                <a:cubicBezTo>
                  <a:pt x="52471" y="13344"/>
                  <a:pt x="52638" y="13544"/>
                  <a:pt x="52872" y="13544"/>
                </a:cubicBezTo>
                <a:lnTo>
                  <a:pt x="56875" y="13544"/>
                </a:lnTo>
                <a:cubicBezTo>
                  <a:pt x="57108" y="13544"/>
                  <a:pt x="57308" y="13344"/>
                  <a:pt x="57308" y="13110"/>
                </a:cubicBezTo>
                <a:lnTo>
                  <a:pt x="57308" y="9441"/>
                </a:lnTo>
                <a:cubicBezTo>
                  <a:pt x="57308" y="9207"/>
                  <a:pt x="57108" y="9041"/>
                  <a:pt x="56875" y="9041"/>
                </a:cubicBezTo>
                <a:close/>
                <a:moveTo>
                  <a:pt x="59443" y="9041"/>
                </a:moveTo>
                <a:cubicBezTo>
                  <a:pt x="59210" y="9041"/>
                  <a:pt x="59009" y="9207"/>
                  <a:pt x="59009" y="9441"/>
                </a:cubicBezTo>
                <a:lnTo>
                  <a:pt x="59009" y="13110"/>
                </a:lnTo>
                <a:cubicBezTo>
                  <a:pt x="59009" y="13344"/>
                  <a:pt x="59210" y="13544"/>
                  <a:pt x="59443" y="13544"/>
                </a:cubicBezTo>
                <a:lnTo>
                  <a:pt x="63446" y="13544"/>
                </a:lnTo>
                <a:cubicBezTo>
                  <a:pt x="63646" y="13544"/>
                  <a:pt x="63846" y="13344"/>
                  <a:pt x="63846" y="13110"/>
                </a:cubicBezTo>
                <a:lnTo>
                  <a:pt x="63846" y="9441"/>
                </a:lnTo>
                <a:cubicBezTo>
                  <a:pt x="63846" y="9207"/>
                  <a:pt x="63646" y="9041"/>
                  <a:pt x="63446" y="9041"/>
                </a:cubicBezTo>
                <a:close/>
                <a:moveTo>
                  <a:pt x="434" y="14978"/>
                </a:moveTo>
                <a:cubicBezTo>
                  <a:pt x="201" y="14978"/>
                  <a:pt x="1" y="15145"/>
                  <a:pt x="1" y="15378"/>
                </a:cubicBezTo>
                <a:lnTo>
                  <a:pt x="1" y="19048"/>
                </a:lnTo>
                <a:cubicBezTo>
                  <a:pt x="1" y="19281"/>
                  <a:pt x="201" y="19481"/>
                  <a:pt x="434" y="19481"/>
                </a:cubicBezTo>
                <a:lnTo>
                  <a:pt x="4437" y="19481"/>
                </a:lnTo>
                <a:cubicBezTo>
                  <a:pt x="4671" y="19481"/>
                  <a:pt x="4837" y="19281"/>
                  <a:pt x="4837" y="19048"/>
                </a:cubicBezTo>
                <a:lnTo>
                  <a:pt x="4837" y="15378"/>
                </a:lnTo>
                <a:cubicBezTo>
                  <a:pt x="4837" y="15145"/>
                  <a:pt x="4671" y="14978"/>
                  <a:pt x="4437" y="14978"/>
                </a:cubicBezTo>
                <a:close/>
                <a:moveTo>
                  <a:pt x="6972" y="14978"/>
                </a:moveTo>
                <a:cubicBezTo>
                  <a:pt x="6739" y="14978"/>
                  <a:pt x="6572" y="15145"/>
                  <a:pt x="6572" y="15378"/>
                </a:cubicBezTo>
                <a:lnTo>
                  <a:pt x="6572" y="19048"/>
                </a:lnTo>
                <a:cubicBezTo>
                  <a:pt x="6572" y="19281"/>
                  <a:pt x="6739" y="19481"/>
                  <a:pt x="6972" y="19481"/>
                </a:cubicBezTo>
                <a:lnTo>
                  <a:pt x="10975" y="19481"/>
                </a:lnTo>
                <a:cubicBezTo>
                  <a:pt x="11209" y="19481"/>
                  <a:pt x="11409" y="19281"/>
                  <a:pt x="11409" y="19048"/>
                </a:cubicBezTo>
                <a:lnTo>
                  <a:pt x="11409" y="15378"/>
                </a:lnTo>
                <a:cubicBezTo>
                  <a:pt x="11409" y="15145"/>
                  <a:pt x="11209" y="14978"/>
                  <a:pt x="10975" y="14978"/>
                </a:cubicBezTo>
                <a:close/>
                <a:moveTo>
                  <a:pt x="13544" y="14978"/>
                </a:moveTo>
                <a:cubicBezTo>
                  <a:pt x="13310" y="14978"/>
                  <a:pt x="13110" y="15145"/>
                  <a:pt x="13110" y="15378"/>
                </a:cubicBezTo>
                <a:lnTo>
                  <a:pt x="13110" y="19048"/>
                </a:lnTo>
                <a:cubicBezTo>
                  <a:pt x="13110" y="19281"/>
                  <a:pt x="13310" y="19481"/>
                  <a:pt x="13544" y="19481"/>
                </a:cubicBezTo>
                <a:lnTo>
                  <a:pt x="17547" y="19481"/>
                </a:lnTo>
                <a:cubicBezTo>
                  <a:pt x="17780" y="19481"/>
                  <a:pt x="17947" y="19281"/>
                  <a:pt x="17947" y="19048"/>
                </a:cubicBezTo>
                <a:lnTo>
                  <a:pt x="17947" y="15378"/>
                </a:lnTo>
                <a:cubicBezTo>
                  <a:pt x="17947" y="15145"/>
                  <a:pt x="17780" y="14978"/>
                  <a:pt x="17547" y="14978"/>
                </a:cubicBezTo>
                <a:close/>
                <a:moveTo>
                  <a:pt x="20082" y="14978"/>
                </a:moveTo>
                <a:cubicBezTo>
                  <a:pt x="19882" y="14978"/>
                  <a:pt x="19681" y="15145"/>
                  <a:pt x="19681" y="15378"/>
                </a:cubicBezTo>
                <a:lnTo>
                  <a:pt x="19681" y="19048"/>
                </a:lnTo>
                <a:cubicBezTo>
                  <a:pt x="19681" y="19281"/>
                  <a:pt x="19882" y="19481"/>
                  <a:pt x="20082" y="19481"/>
                </a:cubicBezTo>
                <a:lnTo>
                  <a:pt x="24085" y="19481"/>
                </a:lnTo>
                <a:cubicBezTo>
                  <a:pt x="24318" y="19481"/>
                  <a:pt x="24518" y="19281"/>
                  <a:pt x="24518" y="19048"/>
                </a:cubicBezTo>
                <a:lnTo>
                  <a:pt x="24518" y="15378"/>
                </a:lnTo>
                <a:cubicBezTo>
                  <a:pt x="24518" y="15145"/>
                  <a:pt x="24318" y="14978"/>
                  <a:pt x="24085" y="14978"/>
                </a:cubicBezTo>
                <a:close/>
                <a:moveTo>
                  <a:pt x="26653" y="14978"/>
                </a:moveTo>
                <a:cubicBezTo>
                  <a:pt x="26420" y="14978"/>
                  <a:pt x="26253" y="15145"/>
                  <a:pt x="26253" y="15378"/>
                </a:cubicBezTo>
                <a:lnTo>
                  <a:pt x="26253" y="19048"/>
                </a:lnTo>
                <a:cubicBezTo>
                  <a:pt x="26253" y="19281"/>
                  <a:pt x="26420" y="19481"/>
                  <a:pt x="26653" y="19481"/>
                </a:cubicBezTo>
                <a:lnTo>
                  <a:pt x="30656" y="19481"/>
                </a:lnTo>
                <a:cubicBezTo>
                  <a:pt x="30889" y="19481"/>
                  <a:pt x="31056" y="19281"/>
                  <a:pt x="31056" y="19048"/>
                </a:cubicBezTo>
                <a:lnTo>
                  <a:pt x="31056" y="15378"/>
                </a:lnTo>
                <a:cubicBezTo>
                  <a:pt x="31056" y="15145"/>
                  <a:pt x="30889" y="14978"/>
                  <a:pt x="30656" y="14978"/>
                </a:cubicBezTo>
                <a:close/>
                <a:moveTo>
                  <a:pt x="33224" y="14978"/>
                </a:moveTo>
                <a:cubicBezTo>
                  <a:pt x="32991" y="14978"/>
                  <a:pt x="32791" y="15145"/>
                  <a:pt x="32791" y="15378"/>
                </a:cubicBezTo>
                <a:lnTo>
                  <a:pt x="32791" y="19048"/>
                </a:lnTo>
                <a:cubicBezTo>
                  <a:pt x="32791" y="19281"/>
                  <a:pt x="32991" y="19481"/>
                  <a:pt x="33224" y="19481"/>
                </a:cubicBezTo>
                <a:lnTo>
                  <a:pt x="37194" y="19481"/>
                </a:lnTo>
                <a:cubicBezTo>
                  <a:pt x="37427" y="19481"/>
                  <a:pt x="37628" y="19281"/>
                  <a:pt x="37628" y="19048"/>
                </a:cubicBezTo>
                <a:lnTo>
                  <a:pt x="37628" y="15378"/>
                </a:lnTo>
                <a:cubicBezTo>
                  <a:pt x="37628" y="15145"/>
                  <a:pt x="37427" y="14978"/>
                  <a:pt x="37194" y="14978"/>
                </a:cubicBezTo>
                <a:close/>
                <a:moveTo>
                  <a:pt x="39762" y="14978"/>
                </a:moveTo>
                <a:cubicBezTo>
                  <a:pt x="39529" y="14978"/>
                  <a:pt x="39329" y="15145"/>
                  <a:pt x="39329" y="15378"/>
                </a:cubicBezTo>
                <a:lnTo>
                  <a:pt x="39329" y="19048"/>
                </a:lnTo>
                <a:cubicBezTo>
                  <a:pt x="39362" y="19281"/>
                  <a:pt x="39529" y="19481"/>
                  <a:pt x="39762" y="19481"/>
                </a:cubicBezTo>
                <a:lnTo>
                  <a:pt x="43765" y="19481"/>
                </a:lnTo>
                <a:cubicBezTo>
                  <a:pt x="43999" y="19481"/>
                  <a:pt x="44166" y="19281"/>
                  <a:pt x="44166" y="19048"/>
                </a:cubicBezTo>
                <a:lnTo>
                  <a:pt x="44166" y="15378"/>
                </a:lnTo>
                <a:cubicBezTo>
                  <a:pt x="44166" y="15145"/>
                  <a:pt x="43999" y="14978"/>
                  <a:pt x="43765" y="14978"/>
                </a:cubicBezTo>
                <a:close/>
                <a:moveTo>
                  <a:pt x="46334" y="14978"/>
                </a:moveTo>
                <a:cubicBezTo>
                  <a:pt x="46100" y="14978"/>
                  <a:pt x="45900" y="15145"/>
                  <a:pt x="45900" y="15378"/>
                </a:cubicBezTo>
                <a:lnTo>
                  <a:pt x="45900" y="19048"/>
                </a:lnTo>
                <a:cubicBezTo>
                  <a:pt x="45900" y="19281"/>
                  <a:pt x="46100" y="19481"/>
                  <a:pt x="46334" y="19481"/>
                </a:cubicBezTo>
                <a:lnTo>
                  <a:pt x="50337" y="19481"/>
                </a:lnTo>
                <a:cubicBezTo>
                  <a:pt x="50537" y="19481"/>
                  <a:pt x="50737" y="19281"/>
                  <a:pt x="50737" y="19048"/>
                </a:cubicBezTo>
                <a:lnTo>
                  <a:pt x="50737" y="15378"/>
                </a:lnTo>
                <a:cubicBezTo>
                  <a:pt x="50737" y="15145"/>
                  <a:pt x="50537" y="14978"/>
                  <a:pt x="50337" y="14978"/>
                </a:cubicBezTo>
                <a:close/>
                <a:moveTo>
                  <a:pt x="52872" y="14978"/>
                </a:moveTo>
                <a:cubicBezTo>
                  <a:pt x="52638" y="14978"/>
                  <a:pt x="52471" y="15145"/>
                  <a:pt x="52471" y="15378"/>
                </a:cubicBezTo>
                <a:lnTo>
                  <a:pt x="52471" y="19048"/>
                </a:lnTo>
                <a:cubicBezTo>
                  <a:pt x="52471" y="19281"/>
                  <a:pt x="52638" y="19481"/>
                  <a:pt x="52872" y="19481"/>
                </a:cubicBezTo>
                <a:lnTo>
                  <a:pt x="56875" y="19481"/>
                </a:lnTo>
                <a:cubicBezTo>
                  <a:pt x="57108" y="19481"/>
                  <a:pt x="57308" y="19281"/>
                  <a:pt x="57308" y="19048"/>
                </a:cubicBezTo>
                <a:lnTo>
                  <a:pt x="57308" y="15378"/>
                </a:lnTo>
                <a:cubicBezTo>
                  <a:pt x="57308" y="15145"/>
                  <a:pt x="57108" y="14978"/>
                  <a:pt x="56875" y="14978"/>
                </a:cubicBezTo>
                <a:close/>
                <a:moveTo>
                  <a:pt x="59443" y="14978"/>
                </a:moveTo>
                <a:cubicBezTo>
                  <a:pt x="59210" y="14978"/>
                  <a:pt x="59009" y="15145"/>
                  <a:pt x="59009" y="15378"/>
                </a:cubicBezTo>
                <a:lnTo>
                  <a:pt x="59009" y="19048"/>
                </a:lnTo>
                <a:cubicBezTo>
                  <a:pt x="59009" y="19281"/>
                  <a:pt x="59210" y="19481"/>
                  <a:pt x="59443" y="19481"/>
                </a:cubicBezTo>
                <a:lnTo>
                  <a:pt x="63446" y="19481"/>
                </a:lnTo>
                <a:cubicBezTo>
                  <a:pt x="63646" y="19481"/>
                  <a:pt x="63846" y="19281"/>
                  <a:pt x="63846" y="19048"/>
                </a:cubicBezTo>
                <a:lnTo>
                  <a:pt x="63846" y="15378"/>
                </a:lnTo>
                <a:cubicBezTo>
                  <a:pt x="63846" y="15145"/>
                  <a:pt x="63646" y="14978"/>
                  <a:pt x="63446" y="14978"/>
                </a:cubicBezTo>
                <a:close/>
                <a:moveTo>
                  <a:pt x="65981" y="14978"/>
                </a:moveTo>
                <a:cubicBezTo>
                  <a:pt x="65748" y="14978"/>
                  <a:pt x="65581" y="15145"/>
                  <a:pt x="65581" y="15378"/>
                </a:cubicBezTo>
                <a:lnTo>
                  <a:pt x="65581" y="19048"/>
                </a:lnTo>
                <a:cubicBezTo>
                  <a:pt x="65581" y="19281"/>
                  <a:pt x="65748" y="19481"/>
                  <a:pt x="65981" y="19481"/>
                </a:cubicBezTo>
                <a:lnTo>
                  <a:pt x="69984" y="19481"/>
                </a:lnTo>
                <a:cubicBezTo>
                  <a:pt x="70217" y="19481"/>
                  <a:pt x="70418" y="19281"/>
                  <a:pt x="70418" y="19048"/>
                </a:cubicBezTo>
                <a:lnTo>
                  <a:pt x="70418" y="15378"/>
                </a:lnTo>
                <a:cubicBezTo>
                  <a:pt x="70418" y="15145"/>
                  <a:pt x="70217" y="14978"/>
                  <a:pt x="69984" y="14978"/>
                </a:cubicBezTo>
                <a:close/>
                <a:moveTo>
                  <a:pt x="65981" y="9041"/>
                </a:moveTo>
                <a:cubicBezTo>
                  <a:pt x="65748" y="9041"/>
                  <a:pt x="65581" y="9207"/>
                  <a:pt x="65581" y="9441"/>
                </a:cubicBezTo>
                <a:lnTo>
                  <a:pt x="65581" y="13110"/>
                </a:lnTo>
                <a:cubicBezTo>
                  <a:pt x="65581" y="13344"/>
                  <a:pt x="65748" y="13544"/>
                  <a:pt x="65981" y="13544"/>
                </a:cubicBezTo>
                <a:lnTo>
                  <a:pt x="71719" y="13544"/>
                </a:lnTo>
                <a:cubicBezTo>
                  <a:pt x="71952" y="13544"/>
                  <a:pt x="72119" y="13744"/>
                  <a:pt x="72119" y="13944"/>
                </a:cubicBezTo>
                <a:lnTo>
                  <a:pt x="72119" y="19048"/>
                </a:lnTo>
                <a:cubicBezTo>
                  <a:pt x="72119" y="19281"/>
                  <a:pt x="72319" y="19481"/>
                  <a:pt x="72552" y="19481"/>
                </a:cubicBezTo>
                <a:lnTo>
                  <a:pt x="76555" y="19481"/>
                </a:lnTo>
                <a:cubicBezTo>
                  <a:pt x="76789" y="19481"/>
                  <a:pt x="76956" y="19281"/>
                  <a:pt x="76956" y="19048"/>
                </a:cubicBezTo>
                <a:lnTo>
                  <a:pt x="76956" y="9441"/>
                </a:lnTo>
                <a:cubicBezTo>
                  <a:pt x="76956" y="9207"/>
                  <a:pt x="76789" y="9041"/>
                  <a:pt x="76555" y="9041"/>
                </a:cubicBezTo>
                <a:close/>
                <a:moveTo>
                  <a:pt x="434" y="20916"/>
                </a:moveTo>
                <a:cubicBezTo>
                  <a:pt x="201" y="20916"/>
                  <a:pt x="1" y="21083"/>
                  <a:pt x="1" y="21316"/>
                </a:cubicBezTo>
                <a:lnTo>
                  <a:pt x="1" y="24985"/>
                </a:lnTo>
                <a:cubicBezTo>
                  <a:pt x="1" y="25219"/>
                  <a:pt x="201" y="25419"/>
                  <a:pt x="434" y="25419"/>
                </a:cubicBezTo>
                <a:lnTo>
                  <a:pt x="4437" y="25419"/>
                </a:lnTo>
                <a:cubicBezTo>
                  <a:pt x="4671" y="25419"/>
                  <a:pt x="4837" y="25219"/>
                  <a:pt x="4837" y="24985"/>
                </a:cubicBezTo>
                <a:lnTo>
                  <a:pt x="4837" y="21316"/>
                </a:lnTo>
                <a:cubicBezTo>
                  <a:pt x="4837" y="21083"/>
                  <a:pt x="4671" y="20916"/>
                  <a:pt x="4437" y="20916"/>
                </a:cubicBezTo>
                <a:close/>
                <a:moveTo>
                  <a:pt x="6972" y="20916"/>
                </a:moveTo>
                <a:cubicBezTo>
                  <a:pt x="6739" y="20916"/>
                  <a:pt x="6572" y="21083"/>
                  <a:pt x="6572" y="21316"/>
                </a:cubicBezTo>
                <a:lnTo>
                  <a:pt x="6572" y="24985"/>
                </a:lnTo>
                <a:cubicBezTo>
                  <a:pt x="6572" y="25219"/>
                  <a:pt x="6739" y="25419"/>
                  <a:pt x="6972" y="25419"/>
                </a:cubicBezTo>
                <a:lnTo>
                  <a:pt x="10975" y="25419"/>
                </a:lnTo>
                <a:cubicBezTo>
                  <a:pt x="11209" y="25419"/>
                  <a:pt x="11409" y="25219"/>
                  <a:pt x="11409" y="24985"/>
                </a:cubicBezTo>
                <a:lnTo>
                  <a:pt x="11409" y="21316"/>
                </a:lnTo>
                <a:cubicBezTo>
                  <a:pt x="11409" y="21083"/>
                  <a:pt x="11209" y="20916"/>
                  <a:pt x="10975" y="20916"/>
                </a:cubicBezTo>
                <a:close/>
                <a:moveTo>
                  <a:pt x="13544" y="20916"/>
                </a:moveTo>
                <a:cubicBezTo>
                  <a:pt x="13310" y="20916"/>
                  <a:pt x="13110" y="21083"/>
                  <a:pt x="13110" y="21316"/>
                </a:cubicBezTo>
                <a:lnTo>
                  <a:pt x="13110" y="24985"/>
                </a:lnTo>
                <a:cubicBezTo>
                  <a:pt x="13110" y="25219"/>
                  <a:pt x="13310" y="25419"/>
                  <a:pt x="13544" y="25419"/>
                </a:cubicBezTo>
                <a:lnTo>
                  <a:pt x="17547" y="25419"/>
                </a:lnTo>
                <a:cubicBezTo>
                  <a:pt x="17780" y="25419"/>
                  <a:pt x="17947" y="25219"/>
                  <a:pt x="17947" y="24985"/>
                </a:cubicBezTo>
                <a:lnTo>
                  <a:pt x="17947" y="21316"/>
                </a:lnTo>
                <a:cubicBezTo>
                  <a:pt x="17947" y="21083"/>
                  <a:pt x="17780" y="20916"/>
                  <a:pt x="17547" y="20916"/>
                </a:cubicBezTo>
                <a:close/>
                <a:moveTo>
                  <a:pt x="20082" y="20916"/>
                </a:moveTo>
                <a:cubicBezTo>
                  <a:pt x="19882" y="20916"/>
                  <a:pt x="19681" y="21083"/>
                  <a:pt x="19681" y="21316"/>
                </a:cubicBezTo>
                <a:lnTo>
                  <a:pt x="19681" y="24985"/>
                </a:lnTo>
                <a:cubicBezTo>
                  <a:pt x="19681" y="25219"/>
                  <a:pt x="19882" y="25419"/>
                  <a:pt x="20082" y="25419"/>
                </a:cubicBezTo>
                <a:lnTo>
                  <a:pt x="24085" y="25419"/>
                </a:lnTo>
                <a:cubicBezTo>
                  <a:pt x="24318" y="25419"/>
                  <a:pt x="24518" y="25219"/>
                  <a:pt x="24518" y="24985"/>
                </a:cubicBezTo>
                <a:lnTo>
                  <a:pt x="24518" y="21316"/>
                </a:lnTo>
                <a:cubicBezTo>
                  <a:pt x="24518" y="21083"/>
                  <a:pt x="24318" y="20916"/>
                  <a:pt x="24085" y="20916"/>
                </a:cubicBezTo>
                <a:close/>
                <a:moveTo>
                  <a:pt x="26653" y="20916"/>
                </a:moveTo>
                <a:cubicBezTo>
                  <a:pt x="26420" y="20916"/>
                  <a:pt x="26253" y="21083"/>
                  <a:pt x="26253" y="21316"/>
                </a:cubicBezTo>
                <a:lnTo>
                  <a:pt x="26253" y="24985"/>
                </a:lnTo>
                <a:cubicBezTo>
                  <a:pt x="26253" y="25219"/>
                  <a:pt x="26420" y="25419"/>
                  <a:pt x="26653" y="25419"/>
                </a:cubicBezTo>
                <a:lnTo>
                  <a:pt x="30656" y="25419"/>
                </a:lnTo>
                <a:cubicBezTo>
                  <a:pt x="30889" y="25419"/>
                  <a:pt x="31056" y="25219"/>
                  <a:pt x="31056" y="24985"/>
                </a:cubicBezTo>
                <a:lnTo>
                  <a:pt x="31056" y="21316"/>
                </a:lnTo>
                <a:cubicBezTo>
                  <a:pt x="31056" y="21083"/>
                  <a:pt x="30889" y="20916"/>
                  <a:pt x="30656" y="20916"/>
                </a:cubicBezTo>
                <a:close/>
                <a:moveTo>
                  <a:pt x="33224" y="20916"/>
                </a:moveTo>
                <a:cubicBezTo>
                  <a:pt x="32991" y="20916"/>
                  <a:pt x="32791" y="21083"/>
                  <a:pt x="32791" y="21316"/>
                </a:cubicBezTo>
                <a:lnTo>
                  <a:pt x="32791" y="24985"/>
                </a:lnTo>
                <a:cubicBezTo>
                  <a:pt x="32791" y="25219"/>
                  <a:pt x="32991" y="25419"/>
                  <a:pt x="33224" y="25419"/>
                </a:cubicBezTo>
                <a:lnTo>
                  <a:pt x="37194" y="25419"/>
                </a:lnTo>
                <a:cubicBezTo>
                  <a:pt x="37427" y="25419"/>
                  <a:pt x="37628" y="25219"/>
                  <a:pt x="37628" y="24985"/>
                </a:cubicBezTo>
                <a:lnTo>
                  <a:pt x="37628" y="21316"/>
                </a:lnTo>
                <a:cubicBezTo>
                  <a:pt x="37628" y="21083"/>
                  <a:pt x="37427" y="20916"/>
                  <a:pt x="37194" y="20916"/>
                </a:cubicBezTo>
                <a:close/>
                <a:moveTo>
                  <a:pt x="39762" y="20916"/>
                </a:moveTo>
                <a:cubicBezTo>
                  <a:pt x="39529" y="20916"/>
                  <a:pt x="39329" y="21083"/>
                  <a:pt x="39329" y="21316"/>
                </a:cubicBezTo>
                <a:lnTo>
                  <a:pt x="39329" y="24985"/>
                </a:lnTo>
                <a:cubicBezTo>
                  <a:pt x="39362" y="25219"/>
                  <a:pt x="39529" y="25419"/>
                  <a:pt x="39762" y="25419"/>
                </a:cubicBezTo>
                <a:lnTo>
                  <a:pt x="43765" y="25419"/>
                </a:lnTo>
                <a:cubicBezTo>
                  <a:pt x="43999" y="25419"/>
                  <a:pt x="44166" y="25219"/>
                  <a:pt x="44166" y="24985"/>
                </a:cubicBezTo>
                <a:lnTo>
                  <a:pt x="44166" y="21316"/>
                </a:lnTo>
                <a:cubicBezTo>
                  <a:pt x="44166" y="21083"/>
                  <a:pt x="43999" y="20916"/>
                  <a:pt x="43765" y="20916"/>
                </a:cubicBezTo>
                <a:close/>
                <a:moveTo>
                  <a:pt x="46334" y="20916"/>
                </a:moveTo>
                <a:cubicBezTo>
                  <a:pt x="46100" y="20916"/>
                  <a:pt x="45900" y="21083"/>
                  <a:pt x="45900" y="21316"/>
                </a:cubicBezTo>
                <a:lnTo>
                  <a:pt x="45900" y="24985"/>
                </a:lnTo>
                <a:cubicBezTo>
                  <a:pt x="45900" y="25219"/>
                  <a:pt x="46100" y="25419"/>
                  <a:pt x="46334" y="25419"/>
                </a:cubicBezTo>
                <a:lnTo>
                  <a:pt x="50337" y="25419"/>
                </a:lnTo>
                <a:cubicBezTo>
                  <a:pt x="50537" y="25419"/>
                  <a:pt x="50737" y="25219"/>
                  <a:pt x="50737" y="24985"/>
                </a:cubicBezTo>
                <a:lnTo>
                  <a:pt x="50737" y="21316"/>
                </a:lnTo>
                <a:cubicBezTo>
                  <a:pt x="50737" y="21083"/>
                  <a:pt x="50537" y="20916"/>
                  <a:pt x="50337" y="20916"/>
                </a:cubicBezTo>
                <a:close/>
                <a:moveTo>
                  <a:pt x="52872" y="20916"/>
                </a:moveTo>
                <a:cubicBezTo>
                  <a:pt x="52638" y="20916"/>
                  <a:pt x="52471" y="21083"/>
                  <a:pt x="52471" y="21316"/>
                </a:cubicBezTo>
                <a:lnTo>
                  <a:pt x="52471" y="24985"/>
                </a:lnTo>
                <a:cubicBezTo>
                  <a:pt x="52471" y="25219"/>
                  <a:pt x="52638" y="25419"/>
                  <a:pt x="52872" y="25419"/>
                </a:cubicBezTo>
                <a:lnTo>
                  <a:pt x="56875" y="25419"/>
                </a:lnTo>
                <a:cubicBezTo>
                  <a:pt x="57108" y="25419"/>
                  <a:pt x="57308" y="25219"/>
                  <a:pt x="57308" y="24985"/>
                </a:cubicBezTo>
                <a:lnTo>
                  <a:pt x="57308" y="21316"/>
                </a:lnTo>
                <a:cubicBezTo>
                  <a:pt x="57308" y="21083"/>
                  <a:pt x="57108" y="20916"/>
                  <a:pt x="56875" y="20916"/>
                </a:cubicBezTo>
                <a:close/>
                <a:moveTo>
                  <a:pt x="59443" y="20916"/>
                </a:moveTo>
                <a:cubicBezTo>
                  <a:pt x="59210" y="20916"/>
                  <a:pt x="59009" y="21083"/>
                  <a:pt x="59009" y="21316"/>
                </a:cubicBezTo>
                <a:lnTo>
                  <a:pt x="59009" y="24985"/>
                </a:lnTo>
                <a:cubicBezTo>
                  <a:pt x="59009" y="25219"/>
                  <a:pt x="59210" y="25419"/>
                  <a:pt x="59443" y="25419"/>
                </a:cubicBezTo>
                <a:lnTo>
                  <a:pt x="63446" y="25419"/>
                </a:lnTo>
                <a:cubicBezTo>
                  <a:pt x="63646" y="25419"/>
                  <a:pt x="63846" y="25219"/>
                  <a:pt x="63846" y="24985"/>
                </a:cubicBezTo>
                <a:lnTo>
                  <a:pt x="63846" y="21316"/>
                </a:lnTo>
                <a:cubicBezTo>
                  <a:pt x="63846" y="21083"/>
                  <a:pt x="63646" y="20916"/>
                  <a:pt x="63446" y="20916"/>
                </a:cubicBezTo>
                <a:close/>
                <a:moveTo>
                  <a:pt x="65981" y="20916"/>
                </a:moveTo>
                <a:cubicBezTo>
                  <a:pt x="65748" y="20916"/>
                  <a:pt x="65581" y="21083"/>
                  <a:pt x="65581" y="21316"/>
                </a:cubicBezTo>
                <a:lnTo>
                  <a:pt x="65581" y="24985"/>
                </a:lnTo>
                <a:cubicBezTo>
                  <a:pt x="65581" y="25219"/>
                  <a:pt x="65748" y="25419"/>
                  <a:pt x="65981" y="25419"/>
                </a:cubicBezTo>
                <a:lnTo>
                  <a:pt x="69984" y="25419"/>
                </a:lnTo>
                <a:cubicBezTo>
                  <a:pt x="70217" y="25419"/>
                  <a:pt x="70418" y="25219"/>
                  <a:pt x="70418" y="24985"/>
                </a:cubicBezTo>
                <a:lnTo>
                  <a:pt x="70418" y="21316"/>
                </a:lnTo>
                <a:cubicBezTo>
                  <a:pt x="70418" y="21083"/>
                  <a:pt x="70217" y="20916"/>
                  <a:pt x="69984" y="20916"/>
                </a:cubicBezTo>
                <a:close/>
                <a:moveTo>
                  <a:pt x="72552" y="20916"/>
                </a:moveTo>
                <a:cubicBezTo>
                  <a:pt x="72319" y="20916"/>
                  <a:pt x="72119" y="21083"/>
                  <a:pt x="72119" y="21316"/>
                </a:cubicBezTo>
                <a:lnTo>
                  <a:pt x="72119" y="24985"/>
                </a:lnTo>
                <a:cubicBezTo>
                  <a:pt x="72119" y="25219"/>
                  <a:pt x="72319" y="25419"/>
                  <a:pt x="72552" y="25419"/>
                </a:cubicBezTo>
                <a:lnTo>
                  <a:pt x="76555" y="25419"/>
                </a:lnTo>
                <a:cubicBezTo>
                  <a:pt x="76789" y="25419"/>
                  <a:pt x="76956" y="25219"/>
                  <a:pt x="76956" y="24985"/>
                </a:cubicBezTo>
                <a:lnTo>
                  <a:pt x="76956" y="21316"/>
                </a:lnTo>
                <a:cubicBezTo>
                  <a:pt x="76956" y="21083"/>
                  <a:pt x="76789" y="20916"/>
                  <a:pt x="76555" y="20916"/>
                </a:cubicBezTo>
                <a:close/>
                <a:moveTo>
                  <a:pt x="434" y="26853"/>
                </a:moveTo>
                <a:cubicBezTo>
                  <a:pt x="201" y="26853"/>
                  <a:pt x="1" y="27020"/>
                  <a:pt x="1" y="27254"/>
                </a:cubicBezTo>
                <a:lnTo>
                  <a:pt x="1" y="30923"/>
                </a:lnTo>
                <a:cubicBezTo>
                  <a:pt x="1" y="31156"/>
                  <a:pt x="201" y="31357"/>
                  <a:pt x="434" y="31357"/>
                </a:cubicBezTo>
                <a:lnTo>
                  <a:pt x="4437" y="31357"/>
                </a:lnTo>
                <a:cubicBezTo>
                  <a:pt x="4671" y="31357"/>
                  <a:pt x="4837" y="31156"/>
                  <a:pt x="4837" y="30923"/>
                </a:cubicBezTo>
                <a:lnTo>
                  <a:pt x="4837" y="27254"/>
                </a:lnTo>
                <a:cubicBezTo>
                  <a:pt x="4837" y="27020"/>
                  <a:pt x="4671" y="26853"/>
                  <a:pt x="4437" y="26853"/>
                </a:cubicBezTo>
                <a:close/>
                <a:moveTo>
                  <a:pt x="6972" y="26853"/>
                </a:moveTo>
                <a:cubicBezTo>
                  <a:pt x="6739" y="26853"/>
                  <a:pt x="6572" y="27020"/>
                  <a:pt x="6572" y="27254"/>
                </a:cubicBezTo>
                <a:lnTo>
                  <a:pt x="6572" y="30923"/>
                </a:lnTo>
                <a:cubicBezTo>
                  <a:pt x="6572" y="31156"/>
                  <a:pt x="6739" y="31357"/>
                  <a:pt x="6972" y="31357"/>
                </a:cubicBezTo>
                <a:lnTo>
                  <a:pt x="10975" y="31357"/>
                </a:lnTo>
                <a:cubicBezTo>
                  <a:pt x="11209" y="31357"/>
                  <a:pt x="11409" y="31156"/>
                  <a:pt x="11409" y="30923"/>
                </a:cubicBezTo>
                <a:lnTo>
                  <a:pt x="11409" y="27254"/>
                </a:lnTo>
                <a:cubicBezTo>
                  <a:pt x="11409" y="27020"/>
                  <a:pt x="11209" y="26853"/>
                  <a:pt x="10975" y="26853"/>
                </a:cubicBezTo>
                <a:close/>
                <a:moveTo>
                  <a:pt x="13544" y="26853"/>
                </a:moveTo>
                <a:cubicBezTo>
                  <a:pt x="13310" y="26853"/>
                  <a:pt x="13110" y="27020"/>
                  <a:pt x="13110" y="27254"/>
                </a:cubicBezTo>
                <a:lnTo>
                  <a:pt x="13110" y="30923"/>
                </a:lnTo>
                <a:cubicBezTo>
                  <a:pt x="13110" y="31156"/>
                  <a:pt x="13310" y="31357"/>
                  <a:pt x="13544" y="31357"/>
                </a:cubicBezTo>
                <a:lnTo>
                  <a:pt x="17547" y="31357"/>
                </a:lnTo>
                <a:cubicBezTo>
                  <a:pt x="17780" y="31357"/>
                  <a:pt x="17947" y="31156"/>
                  <a:pt x="17947" y="30923"/>
                </a:cubicBezTo>
                <a:lnTo>
                  <a:pt x="17947" y="27254"/>
                </a:lnTo>
                <a:cubicBezTo>
                  <a:pt x="17947" y="27020"/>
                  <a:pt x="17780" y="26853"/>
                  <a:pt x="17547" y="26853"/>
                </a:cubicBezTo>
                <a:close/>
                <a:moveTo>
                  <a:pt x="20082" y="26853"/>
                </a:moveTo>
                <a:cubicBezTo>
                  <a:pt x="19882" y="26853"/>
                  <a:pt x="19681" y="27020"/>
                  <a:pt x="19681" y="27254"/>
                </a:cubicBezTo>
                <a:lnTo>
                  <a:pt x="19681" y="30923"/>
                </a:lnTo>
                <a:cubicBezTo>
                  <a:pt x="19681" y="31156"/>
                  <a:pt x="19882" y="31357"/>
                  <a:pt x="20082" y="31357"/>
                </a:cubicBezTo>
                <a:lnTo>
                  <a:pt x="24085" y="31357"/>
                </a:lnTo>
                <a:cubicBezTo>
                  <a:pt x="24318" y="31357"/>
                  <a:pt x="24518" y="31156"/>
                  <a:pt x="24518" y="30923"/>
                </a:cubicBezTo>
                <a:lnTo>
                  <a:pt x="24518" y="27254"/>
                </a:lnTo>
                <a:cubicBezTo>
                  <a:pt x="24518" y="27020"/>
                  <a:pt x="24318" y="26853"/>
                  <a:pt x="24085" y="26853"/>
                </a:cubicBezTo>
                <a:close/>
                <a:moveTo>
                  <a:pt x="26653" y="26853"/>
                </a:moveTo>
                <a:cubicBezTo>
                  <a:pt x="26420" y="26853"/>
                  <a:pt x="26253" y="27020"/>
                  <a:pt x="26253" y="27254"/>
                </a:cubicBezTo>
                <a:lnTo>
                  <a:pt x="26253" y="30923"/>
                </a:lnTo>
                <a:cubicBezTo>
                  <a:pt x="26253" y="31156"/>
                  <a:pt x="26420" y="31357"/>
                  <a:pt x="26653" y="31357"/>
                </a:cubicBezTo>
                <a:lnTo>
                  <a:pt x="56875" y="31357"/>
                </a:lnTo>
                <a:cubicBezTo>
                  <a:pt x="57108" y="31357"/>
                  <a:pt x="57308" y="31156"/>
                  <a:pt x="57308" y="30923"/>
                </a:cubicBezTo>
                <a:lnTo>
                  <a:pt x="57308" y="27254"/>
                </a:lnTo>
                <a:cubicBezTo>
                  <a:pt x="57308" y="27020"/>
                  <a:pt x="57108" y="26853"/>
                  <a:pt x="56875" y="26853"/>
                </a:cubicBezTo>
                <a:close/>
                <a:moveTo>
                  <a:pt x="59443" y="26853"/>
                </a:moveTo>
                <a:cubicBezTo>
                  <a:pt x="59210" y="26853"/>
                  <a:pt x="59009" y="27020"/>
                  <a:pt x="59009" y="27254"/>
                </a:cubicBezTo>
                <a:lnTo>
                  <a:pt x="59009" y="30923"/>
                </a:lnTo>
                <a:cubicBezTo>
                  <a:pt x="59009" y="31156"/>
                  <a:pt x="59210" y="31357"/>
                  <a:pt x="59443" y="31357"/>
                </a:cubicBezTo>
                <a:lnTo>
                  <a:pt x="63446" y="31357"/>
                </a:lnTo>
                <a:cubicBezTo>
                  <a:pt x="63646" y="31357"/>
                  <a:pt x="63846" y="31156"/>
                  <a:pt x="63846" y="30923"/>
                </a:cubicBezTo>
                <a:lnTo>
                  <a:pt x="63846" y="27254"/>
                </a:lnTo>
                <a:cubicBezTo>
                  <a:pt x="63846" y="27020"/>
                  <a:pt x="63646" y="26853"/>
                  <a:pt x="63446" y="26853"/>
                </a:cubicBezTo>
                <a:close/>
                <a:moveTo>
                  <a:pt x="65981" y="26853"/>
                </a:moveTo>
                <a:cubicBezTo>
                  <a:pt x="65748" y="26853"/>
                  <a:pt x="65581" y="27020"/>
                  <a:pt x="65581" y="27254"/>
                </a:cubicBezTo>
                <a:lnTo>
                  <a:pt x="65581" y="30923"/>
                </a:lnTo>
                <a:cubicBezTo>
                  <a:pt x="65581" y="31156"/>
                  <a:pt x="65748" y="31357"/>
                  <a:pt x="65981" y="31357"/>
                </a:cubicBezTo>
                <a:lnTo>
                  <a:pt x="69984" y="31357"/>
                </a:lnTo>
                <a:cubicBezTo>
                  <a:pt x="70217" y="31357"/>
                  <a:pt x="70418" y="31156"/>
                  <a:pt x="70418" y="30923"/>
                </a:cubicBezTo>
                <a:lnTo>
                  <a:pt x="70418" y="27254"/>
                </a:lnTo>
                <a:cubicBezTo>
                  <a:pt x="70418" y="27020"/>
                  <a:pt x="70217" y="26853"/>
                  <a:pt x="69984" y="26853"/>
                </a:cubicBezTo>
                <a:close/>
                <a:moveTo>
                  <a:pt x="72552" y="26853"/>
                </a:moveTo>
                <a:cubicBezTo>
                  <a:pt x="72319" y="26853"/>
                  <a:pt x="72119" y="27020"/>
                  <a:pt x="72119" y="27254"/>
                </a:cubicBezTo>
                <a:lnTo>
                  <a:pt x="72119" y="30923"/>
                </a:lnTo>
                <a:cubicBezTo>
                  <a:pt x="72119" y="31156"/>
                  <a:pt x="72319" y="31357"/>
                  <a:pt x="72552" y="31357"/>
                </a:cubicBezTo>
                <a:lnTo>
                  <a:pt x="76555" y="31357"/>
                </a:lnTo>
                <a:cubicBezTo>
                  <a:pt x="76789" y="31357"/>
                  <a:pt x="76956" y="31156"/>
                  <a:pt x="76956" y="30923"/>
                </a:cubicBezTo>
                <a:lnTo>
                  <a:pt x="76956" y="27254"/>
                </a:lnTo>
                <a:cubicBezTo>
                  <a:pt x="76956" y="27020"/>
                  <a:pt x="76789" y="26853"/>
                  <a:pt x="76555" y="26853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p25"/>
          <p:cNvSpPr/>
          <p:nvPr/>
        </p:nvSpPr>
        <p:spPr>
          <a:xfrm>
            <a:off x="5851082" y="2943089"/>
            <a:ext cx="126852" cy="13162"/>
          </a:xfrm>
          <a:custGeom>
            <a:rect b="b" l="l" r="r" t="t"/>
            <a:pathLst>
              <a:path extrusionOk="0" h="502" w="4838">
                <a:moveTo>
                  <a:pt x="434" y="1"/>
                </a:moveTo>
                <a:cubicBezTo>
                  <a:pt x="201" y="1"/>
                  <a:pt x="1" y="201"/>
                  <a:pt x="1" y="435"/>
                </a:cubicBezTo>
                <a:lnTo>
                  <a:pt x="1" y="501"/>
                </a:lnTo>
                <a:cubicBezTo>
                  <a:pt x="1" y="268"/>
                  <a:pt x="201" y="101"/>
                  <a:pt x="434" y="101"/>
                </a:cubicBezTo>
                <a:lnTo>
                  <a:pt x="4437" y="101"/>
                </a:lnTo>
                <a:cubicBezTo>
                  <a:pt x="4671" y="101"/>
                  <a:pt x="4837" y="268"/>
                  <a:pt x="4837" y="501"/>
                </a:cubicBezTo>
                <a:lnTo>
                  <a:pt x="4837" y="435"/>
                </a:lnTo>
                <a:cubicBezTo>
                  <a:pt x="4837" y="201"/>
                  <a:pt x="4671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" name="Google Shape;514;p25"/>
          <p:cNvSpPr/>
          <p:nvPr/>
        </p:nvSpPr>
        <p:spPr>
          <a:xfrm>
            <a:off x="5851082" y="3553593"/>
            <a:ext cx="126852" cy="13136"/>
          </a:xfrm>
          <a:custGeom>
            <a:rect b="b" l="l" r="r" t="t"/>
            <a:pathLst>
              <a:path extrusionOk="0" h="501" w="4838">
                <a:moveTo>
                  <a:pt x="434" y="0"/>
                </a:moveTo>
                <a:cubicBezTo>
                  <a:pt x="201" y="0"/>
                  <a:pt x="1" y="167"/>
                  <a:pt x="1" y="401"/>
                </a:cubicBezTo>
                <a:lnTo>
                  <a:pt x="1" y="501"/>
                </a:lnTo>
                <a:cubicBezTo>
                  <a:pt x="1" y="267"/>
                  <a:pt x="201" y="67"/>
                  <a:pt x="434" y="67"/>
                </a:cubicBezTo>
                <a:lnTo>
                  <a:pt x="4437" y="67"/>
                </a:lnTo>
                <a:cubicBezTo>
                  <a:pt x="4671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71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p25"/>
          <p:cNvSpPr/>
          <p:nvPr/>
        </p:nvSpPr>
        <p:spPr>
          <a:xfrm>
            <a:off x="5851082" y="3397900"/>
            <a:ext cx="126852" cy="13162"/>
          </a:xfrm>
          <a:custGeom>
            <a:rect b="b" l="l" r="r" t="t"/>
            <a:pathLst>
              <a:path extrusionOk="0" h="502" w="4838">
                <a:moveTo>
                  <a:pt x="434" y="1"/>
                </a:moveTo>
                <a:cubicBezTo>
                  <a:pt x="201" y="1"/>
                  <a:pt x="1" y="168"/>
                  <a:pt x="1" y="401"/>
                </a:cubicBezTo>
                <a:lnTo>
                  <a:pt x="1" y="501"/>
                </a:lnTo>
                <a:cubicBezTo>
                  <a:pt x="1" y="268"/>
                  <a:pt x="201" y="67"/>
                  <a:pt x="434" y="67"/>
                </a:cubicBezTo>
                <a:lnTo>
                  <a:pt x="4437" y="67"/>
                </a:lnTo>
                <a:cubicBezTo>
                  <a:pt x="4671" y="67"/>
                  <a:pt x="4837" y="268"/>
                  <a:pt x="4837" y="501"/>
                </a:cubicBezTo>
                <a:lnTo>
                  <a:pt x="4837" y="401"/>
                </a:lnTo>
                <a:cubicBezTo>
                  <a:pt x="4837" y="168"/>
                  <a:pt x="4671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6" name="Google Shape;516;p25"/>
          <p:cNvSpPr/>
          <p:nvPr/>
        </p:nvSpPr>
        <p:spPr>
          <a:xfrm>
            <a:off x="5851082" y="3242232"/>
            <a:ext cx="126852" cy="13136"/>
          </a:xfrm>
          <a:custGeom>
            <a:rect b="b" l="l" r="r" t="t"/>
            <a:pathLst>
              <a:path extrusionOk="0" h="501" w="4838">
                <a:moveTo>
                  <a:pt x="434" y="0"/>
                </a:moveTo>
                <a:cubicBezTo>
                  <a:pt x="201" y="0"/>
                  <a:pt x="1" y="167"/>
                  <a:pt x="1" y="400"/>
                </a:cubicBezTo>
                <a:lnTo>
                  <a:pt x="1" y="500"/>
                </a:lnTo>
                <a:cubicBezTo>
                  <a:pt x="1" y="267"/>
                  <a:pt x="201" y="67"/>
                  <a:pt x="434" y="67"/>
                </a:cubicBezTo>
                <a:lnTo>
                  <a:pt x="4437" y="67"/>
                </a:lnTo>
                <a:cubicBezTo>
                  <a:pt x="4671" y="67"/>
                  <a:pt x="4837" y="267"/>
                  <a:pt x="4837" y="500"/>
                </a:cubicBezTo>
                <a:lnTo>
                  <a:pt x="4837" y="400"/>
                </a:lnTo>
                <a:cubicBezTo>
                  <a:pt x="4837" y="167"/>
                  <a:pt x="4671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" name="Google Shape;517;p25"/>
          <p:cNvSpPr/>
          <p:nvPr/>
        </p:nvSpPr>
        <p:spPr>
          <a:xfrm>
            <a:off x="7054576" y="3397900"/>
            <a:ext cx="126826" cy="13162"/>
          </a:xfrm>
          <a:custGeom>
            <a:rect b="b" l="l" r="r" t="t"/>
            <a:pathLst>
              <a:path extrusionOk="0" h="502" w="4837">
                <a:moveTo>
                  <a:pt x="434" y="1"/>
                </a:moveTo>
                <a:cubicBezTo>
                  <a:pt x="200" y="1"/>
                  <a:pt x="0" y="168"/>
                  <a:pt x="0" y="401"/>
                </a:cubicBezTo>
                <a:lnTo>
                  <a:pt x="0" y="501"/>
                </a:lnTo>
                <a:cubicBezTo>
                  <a:pt x="0" y="268"/>
                  <a:pt x="200" y="67"/>
                  <a:pt x="434" y="67"/>
                </a:cubicBezTo>
                <a:lnTo>
                  <a:pt x="4437" y="67"/>
                </a:lnTo>
                <a:cubicBezTo>
                  <a:pt x="4637" y="67"/>
                  <a:pt x="4837" y="268"/>
                  <a:pt x="4837" y="501"/>
                </a:cubicBezTo>
                <a:lnTo>
                  <a:pt x="4837" y="401"/>
                </a:lnTo>
                <a:cubicBezTo>
                  <a:pt x="4837" y="168"/>
                  <a:pt x="4637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8" name="Google Shape;518;p25"/>
          <p:cNvSpPr/>
          <p:nvPr/>
        </p:nvSpPr>
        <p:spPr>
          <a:xfrm>
            <a:off x="7054576" y="3086538"/>
            <a:ext cx="126826" cy="13136"/>
          </a:xfrm>
          <a:custGeom>
            <a:rect b="b" l="l" r="r" t="t"/>
            <a:pathLst>
              <a:path extrusionOk="0" h="501" w="4837">
                <a:moveTo>
                  <a:pt x="434" y="1"/>
                </a:moveTo>
                <a:cubicBezTo>
                  <a:pt x="200" y="1"/>
                  <a:pt x="0" y="201"/>
                  <a:pt x="0" y="401"/>
                </a:cubicBezTo>
                <a:lnTo>
                  <a:pt x="0" y="501"/>
                </a:lnTo>
                <a:cubicBezTo>
                  <a:pt x="0" y="267"/>
                  <a:pt x="200" y="67"/>
                  <a:pt x="434" y="67"/>
                </a:cubicBezTo>
                <a:lnTo>
                  <a:pt x="4437" y="67"/>
                </a:lnTo>
                <a:cubicBezTo>
                  <a:pt x="4637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201"/>
                  <a:pt x="4637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9" name="Google Shape;519;p25"/>
          <p:cNvSpPr/>
          <p:nvPr/>
        </p:nvSpPr>
        <p:spPr>
          <a:xfrm>
            <a:off x="7054576" y="3242232"/>
            <a:ext cx="126826" cy="12271"/>
          </a:xfrm>
          <a:custGeom>
            <a:rect b="b" l="l" r="r" t="t"/>
            <a:pathLst>
              <a:path extrusionOk="0" h="468" w="4837">
                <a:moveTo>
                  <a:pt x="434" y="0"/>
                </a:moveTo>
                <a:cubicBezTo>
                  <a:pt x="200" y="0"/>
                  <a:pt x="0" y="167"/>
                  <a:pt x="0" y="400"/>
                </a:cubicBezTo>
                <a:lnTo>
                  <a:pt x="0" y="467"/>
                </a:lnTo>
                <a:cubicBezTo>
                  <a:pt x="0" y="267"/>
                  <a:pt x="200" y="67"/>
                  <a:pt x="434" y="67"/>
                </a:cubicBezTo>
                <a:lnTo>
                  <a:pt x="4437" y="67"/>
                </a:lnTo>
                <a:cubicBezTo>
                  <a:pt x="4637" y="67"/>
                  <a:pt x="4837" y="267"/>
                  <a:pt x="4837" y="467"/>
                </a:cubicBezTo>
                <a:lnTo>
                  <a:pt x="4837" y="400"/>
                </a:lnTo>
                <a:cubicBezTo>
                  <a:pt x="4837" y="167"/>
                  <a:pt x="4637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" name="Google Shape;520;p25"/>
          <p:cNvSpPr/>
          <p:nvPr/>
        </p:nvSpPr>
        <p:spPr>
          <a:xfrm>
            <a:off x="7570584" y="2849510"/>
            <a:ext cx="126852" cy="13162"/>
          </a:xfrm>
          <a:custGeom>
            <a:rect b="b" l="l" r="r" t="t"/>
            <a:pathLst>
              <a:path extrusionOk="0" h="502" w="4838">
                <a:moveTo>
                  <a:pt x="401" y="1"/>
                </a:moveTo>
                <a:cubicBezTo>
                  <a:pt x="168" y="1"/>
                  <a:pt x="1" y="201"/>
                  <a:pt x="1" y="434"/>
                </a:cubicBezTo>
                <a:lnTo>
                  <a:pt x="1" y="501"/>
                </a:lnTo>
                <a:cubicBezTo>
                  <a:pt x="1" y="268"/>
                  <a:pt x="168" y="101"/>
                  <a:pt x="401" y="101"/>
                </a:cubicBezTo>
                <a:lnTo>
                  <a:pt x="4404" y="101"/>
                </a:lnTo>
                <a:cubicBezTo>
                  <a:pt x="4637" y="101"/>
                  <a:pt x="4838" y="268"/>
                  <a:pt x="4838" y="501"/>
                </a:cubicBezTo>
                <a:lnTo>
                  <a:pt x="4838" y="434"/>
                </a:lnTo>
                <a:cubicBezTo>
                  <a:pt x="4838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" name="Google Shape;521;p25"/>
          <p:cNvSpPr/>
          <p:nvPr/>
        </p:nvSpPr>
        <p:spPr>
          <a:xfrm>
            <a:off x="7054576" y="2943089"/>
            <a:ext cx="126826" cy="13162"/>
          </a:xfrm>
          <a:custGeom>
            <a:rect b="b" l="l" r="r" t="t"/>
            <a:pathLst>
              <a:path extrusionOk="0" h="502" w="4837">
                <a:moveTo>
                  <a:pt x="434" y="1"/>
                </a:moveTo>
                <a:cubicBezTo>
                  <a:pt x="200" y="1"/>
                  <a:pt x="0" y="201"/>
                  <a:pt x="0" y="435"/>
                </a:cubicBezTo>
                <a:lnTo>
                  <a:pt x="0" y="501"/>
                </a:lnTo>
                <a:cubicBezTo>
                  <a:pt x="0" y="268"/>
                  <a:pt x="200" y="101"/>
                  <a:pt x="434" y="101"/>
                </a:cubicBezTo>
                <a:lnTo>
                  <a:pt x="4437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5"/>
                </a:lnTo>
                <a:cubicBezTo>
                  <a:pt x="4837" y="201"/>
                  <a:pt x="4637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p25"/>
          <p:cNvSpPr/>
          <p:nvPr/>
        </p:nvSpPr>
        <p:spPr>
          <a:xfrm>
            <a:off x="7054576" y="2849510"/>
            <a:ext cx="126826" cy="13162"/>
          </a:xfrm>
          <a:custGeom>
            <a:rect b="b" l="l" r="r" t="t"/>
            <a:pathLst>
              <a:path extrusionOk="0" h="502" w="4837">
                <a:moveTo>
                  <a:pt x="434" y="1"/>
                </a:moveTo>
                <a:cubicBezTo>
                  <a:pt x="200" y="1"/>
                  <a:pt x="0" y="201"/>
                  <a:pt x="0" y="434"/>
                </a:cubicBezTo>
                <a:lnTo>
                  <a:pt x="0" y="501"/>
                </a:lnTo>
                <a:cubicBezTo>
                  <a:pt x="0" y="268"/>
                  <a:pt x="200" y="101"/>
                  <a:pt x="434" y="101"/>
                </a:cubicBezTo>
                <a:lnTo>
                  <a:pt x="4437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4"/>
                </a:lnTo>
                <a:cubicBezTo>
                  <a:pt x="4837" y="201"/>
                  <a:pt x="4637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3" name="Google Shape;523;p25"/>
          <p:cNvSpPr/>
          <p:nvPr/>
        </p:nvSpPr>
        <p:spPr>
          <a:xfrm>
            <a:off x="7570584" y="3553593"/>
            <a:ext cx="126852" cy="13136"/>
          </a:xfrm>
          <a:custGeom>
            <a:rect b="b" l="l" r="r" t="t"/>
            <a:pathLst>
              <a:path extrusionOk="0" h="501" w="4838">
                <a:moveTo>
                  <a:pt x="401" y="0"/>
                </a:moveTo>
                <a:cubicBezTo>
                  <a:pt x="168" y="0"/>
                  <a:pt x="1" y="167"/>
                  <a:pt x="1" y="401"/>
                </a:cubicBezTo>
                <a:lnTo>
                  <a:pt x="1" y="501"/>
                </a:lnTo>
                <a:cubicBezTo>
                  <a:pt x="1" y="267"/>
                  <a:pt x="168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8" y="267"/>
                  <a:pt x="4838" y="501"/>
                </a:cubicBezTo>
                <a:lnTo>
                  <a:pt x="4838" y="401"/>
                </a:lnTo>
                <a:cubicBezTo>
                  <a:pt x="4838" y="167"/>
                  <a:pt x="4637" y="0"/>
                  <a:pt x="4404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p25"/>
          <p:cNvSpPr/>
          <p:nvPr/>
        </p:nvSpPr>
        <p:spPr>
          <a:xfrm>
            <a:off x="7398293" y="2849510"/>
            <a:ext cx="126852" cy="13162"/>
          </a:xfrm>
          <a:custGeom>
            <a:rect b="b" l="l" r="r" t="t"/>
            <a:pathLst>
              <a:path extrusionOk="0" h="502" w="4838">
                <a:moveTo>
                  <a:pt x="434" y="1"/>
                </a:moveTo>
                <a:cubicBezTo>
                  <a:pt x="201" y="1"/>
                  <a:pt x="0" y="201"/>
                  <a:pt x="0" y="434"/>
                </a:cubicBezTo>
                <a:lnTo>
                  <a:pt x="0" y="501"/>
                </a:lnTo>
                <a:cubicBezTo>
                  <a:pt x="0" y="268"/>
                  <a:pt x="201" y="101"/>
                  <a:pt x="434" y="101"/>
                </a:cubicBezTo>
                <a:lnTo>
                  <a:pt x="4437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4"/>
                </a:lnTo>
                <a:cubicBezTo>
                  <a:pt x="4837" y="201"/>
                  <a:pt x="4637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5" name="Google Shape;525;p25"/>
          <p:cNvSpPr/>
          <p:nvPr/>
        </p:nvSpPr>
        <p:spPr>
          <a:xfrm>
            <a:off x="7398293" y="3086538"/>
            <a:ext cx="126852" cy="13136"/>
          </a:xfrm>
          <a:custGeom>
            <a:rect b="b" l="l" r="r" t="t"/>
            <a:pathLst>
              <a:path extrusionOk="0" h="501" w="4838">
                <a:moveTo>
                  <a:pt x="434" y="1"/>
                </a:moveTo>
                <a:cubicBezTo>
                  <a:pt x="201" y="1"/>
                  <a:pt x="0" y="167"/>
                  <a:pt x="0" y="401"/>
                </a:cubicBezTo>
                <a:lnTo>
                  <a:pt x="0" y="501"/>
                </a:lnTo>
                <a:cubicBezTo>
                  <a:pt x="0" y="267"/>
                  <a:pt x="201" y="67"/>
                  <a:pt x="434" y="67"/>
                </a:cubicBezTo>
                <a:lnTo>
                  <a:pt x="4437" y="67"/>
                </a:lnTo>
                <a:cubicBezTo>
                  <a:pt x="4637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37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6" name="Google Shape;526;p25"/>
          <p:cNvSpPr/>
          <p:nvPr/>
        </p:nvSpPr>
        <p:spPr>
          <a:xfrm>
            <a:off x="7398293" y="2943089"/>
            <a:ext cx="126852" cy="13162"/>
          </a:xfrm>
          <a:custGeom>
            <a:rect b="b" l="l" r="r" t="t"/>
            <a:pathLst>
              <a:path extrusionOk="0" h="502" w="4838">
                <a:moveTo>
                  <a:pt x="434" y="1"/>
                </a:moveTo>
                <a:cubicBezTo>
                  <a:pt x="201" y="1"/>
                  <a:pt x="0" y="201"/>
                  <a:pt x="0" y="435"/>
                </a:cubicBezTo>
                <a:lnTo>
                  <a:pt x="0" y="501"/>
                </a:lnTo>
                <a:cubicBezTo>
                  <a:pt x="0" y="268"/>
                  <a:pt x="201" y="101"/>
                  <a:pt x="434" y="101"/>
                </a:cubicBezTo>
                <a:lnTo>
                  <a:pt x="4437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5"/>
                </a:lnTo>
                <a:cubicBezTo>
                  <a:pt x="4837" y="201"/>
                  <a:pt x="4637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7" name="Google Shape;527;p25"/>
          <p:cNvSpPr/>
          <p:nvPr/>
        </p:nvSpPr>
        <p:spPr>
          <a:xfrm>
            <a:off x="7398293" y="3242232"/>
            <a:ext cx="126852" cy="13136"/>
          </a:xfrm>
          <a:custGeom>
            <a:rect b="b" l="l" r="r" t="t"/>
            <a:pathLst>
              <a:path extrusionOk="0" h="501" w="4838">
                <a:moveTo>
                  <a:pt x="434" y="0"/>
                </a:moveTo>
                <a:cubicBezTo>
                  <a:pt x="201" y="0"/>
                  <a:pt x="0" y="167"/>
                  <a:pt x="0" y="400"/>
                </a:cubicBezTo>
                <a:lnTo>
                  <a:pt x="0" y="500"/>
                </a:lnTo>
                <a:cubicBezTo>
                  <a:pt x="0" y="267"/>
                  <a:pt x="201" y="67"/>
                  <a:pt x="434" y="67"/>
                </a:cubicBezTo>
                <a:lnTo>
                  <a:pt x="4437" y="67"/>
                </a:lnTo>
                <a:cubicBezTo>
                  <a:pt x="4637" y="67"/>
                  <a:pt x="4837" y="267"/>
                  <a:pt x="4837" y="500"/>
                </a:cubicBezTo>
                <a:lnTo>
                  <a:pt x="4837" y="400"/>
                </a:lnTo>
                <a:cubicBezTo>
                  <a:pt x="4837" y="167"/>
                  <a:pt x="4637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8" name="Google Shape;528;p25"/>
          <p:cNvSpPr/>
          <p:nvPr/>
        </p:nvSpPr>
        <p:spPr>
          <a:xfrm>
            <a:off x="7398293" y="3553593"/>
            <a:ext cx="126852" cy="13136"/>
          </a:xfrm>
          <a:custGeom>
            <a:rect b="b" l="l" r="r" t="t"/>
            <a:pathLst>
              <a:path extrusionOk="0" h="501" w="4838">
                <a:moveTo>
                  <a:pt x="434" y="0"/>
                </a:moveTo>
                <a:cubicBezTo>
                  <a:pt x="201" y="0"/>
                  <a:pt x="0" y="167"/>
                  <a:pt x="0" y="401"/>
                </a:cubicBezTo>
                <a:lnTo>
                  <a:pt x="0" y="501"/>
                </a:lnTo>
                <a:cubicBezTo>
                  <a:pt x="0" y="267"/>
                  <a:pt x="201" y="67"/>
                  <a:pt x="434" y="67"/>
                </a:cubicBezTo>
                <a:lnTo>
                  <a:pt x="4437" y="67"/>
                </a:lnTo>
                <a:cubicBezTo>
                  <a:pt x="4637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37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9" name="Google Shape;529;p25"/>
          <p:cNvSpPr/>
          <p:nvPr/>
        </p:nvSpPr>
        <p:spPr>
          <a:xfrm>
            <a:off x="7398293" y="3397900"/>
            <a:ext cx="126852" cy="13162"/>
          </a:xfrm>
          <a:custGeom>
            <a:rect b="b" l="l" r="r" t="t"/>
            <a:pathLst>
              <a:path extrusionOk="0" h="502" w="4838">
                <a:moveTo>
                  <a:pt x="434" y="1"/>
                </a:moveTo>
                <a:cubicBezTo>
                  <a:pt x="201" y="1"/>
                  <a:pt x="0" y="168"/>
                  <a:pt x="0" y="401"/>
                </a:cubicBezTo>
                <a:lnTo>
                  <a:pt x="0" y="501"/>
                </a:lnTo>
                <a:cubicBezTo>
                  <a:pt x="0" y="268"/>
                  <a:pt x="201" y="67"/>
                  <a:pt x="434" y="67"/>
                </a:cubicBezTo>
                <a:lnTo>
                  <a:pt x="4437" y="67"/>
                </a:lnTo>
                <a:cubicBezTo>
                  <a:pt x="4637" y="67"/>
                  <a:pt x="4837" y="268"/>
                  <a:pt x="4837" y="501"/>
                </a:cubicBezTo>
                <a:lnTo>
                  <a:pt x="4837" y="401"/>
                </a:lnTo>
                <a:cubicBezTo>
                  <a:pt x="4837" y="168"/>
                  <a:pt x="4637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0" name="Google Shape;530;p25"/>
          <p:cNvSpPr/>
          <p:nvPr/>
        </p:nvSpPr>
        <p:spPr>
          <a:xfrm>
            <a:off x="7742010" y="2849510"/>
            <a:ext cx="126852" cy="13162"/>
          </a:xfrm>
          <a:custGeom>
            <a:rect b="b" l="l" r="r" t="t"/>
            <a:pathLst>
              <a:path extrusionOk="0" h="502" w="4838">
                <a:moveTo>
                  <a:pt x="434" y="1"/>
                </a:moveTo>
                <a:cubicBezTo>
                  <a:pt x="201" y="1"/>
                  <a:pt x="1" y="201"/>
                  <a:pt x="1" y="434"/>
                </a:cubicBezTo>
                <a:lnTo>
                  <a:pt x="1" y="501"/>
                </a:lnTo>
                <a:cubicBezTo>
                  <a:pt x="1" y="268"/>
                  <a:pt x="201" y="101"/>
                  <a:pt x="434" y="101"/>
                </a:cubicBezTo>
                <a:lnTo>
                  <a:pt x="4437" y="101"/>
                </a:lnTo>
                <a:cubicBezTo>
                  <a:pt x="4671" y="101"/>
                  <a:pt x="4838" y="268"/>
                  <a:pt x="4838" y="501"/>
                </a:cubicBezTo>
                <a:lnTo>
                  <a:pt x="4838" y="434"/>
                </a:lnTo>
                <a:cubicBezTo>
                  <a:pt x="4838" y="201"/>
                  <a:pt x="4671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" name="Google Shape;531;p25"/>
          <p:cNvSpPr/>
          <p:nvPr/>
        </p:nvSpPr>
        <p:spPr>
          <a:xfrm>
            <a:off x="7570584" y="3397900"/>
            <a:ext cx="126852" cy="13162"/>
          </a:xfrm>
          <a:custGeom>
            <a:rect b="b" l="l" r="r" t="t"/>
            <a:pathLst>
              <a:path extrusionOk="0" h="502" w="4838">
                <a:moveTo>
                  <a:pt x="401" y="1"/>
                </a:moveTo>
                <a:cubicBezTo>
                  <a:pt x="168" y="1"/>
                  <a:pt x="1" y="168"/>
                  <a:pt x="1" y="401"/>
                </a:cubicBezTo>
                <a:lnTo>
                  <a:pt x="1" y="501"/>
                </a:lnTo>
                <a:cubicBezTo>
                  <a:pt x="1" y="268"/>
                  <a:pt x="168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8" y="268"/>
                  <a:pt x="4838" y="501"/>
                </a:cubicBezTo>
                <a:lnTo>
                  <a:pt x="4838" y="401"/>
                </a:lnTo>
                <a:cubicBezTo>
                  <a:pt x="4838" y="168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p25"/>
          <p:cNvSpPr/>
          <p:nvPr/>
        </p:nvSpPr>
        <p:spPr>
          <a:xfrm>
            <a:off x="7226867" y="2849510"/>
            <a:ext cx="126852" cy="13162"/>
          </a:xfrm>
          <a:custGeom>
            <a:rect b="b" l="l" r="r" t="t"/>
            <a:pathLst>
              <a:path extrusionOk="0" h="502" w="4838">
                <a:moveTo>
                  <a:pt x="401" y="1"/>
                </a:moveTo>
                <a:cubicBezTo>
                  <a:pt x="167" y="1"/>
                  <a:pt x="0" y="201"/>
                  <a:pt x="0" y="434"/>
                </a:cubicBezTo>
                <a:lnTo>
                  <a:pt x="0" y="501"/>
                </a:lnTo>
                <a:cubicBezTo>
                  <a:pt x="0" y="268"/>
                  <a:pt x="167" y="101"/>
                  <a:pt x="401" y="101"/>
                </a:cubicBezTo>
                <a:lnTo>
                  <a:pt x="4404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4"/>
                </a:lnTo>
                <a:cubicBezTo>
                  <a:pt x="4837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25"/>
          <p:cNvSpPr/>
          <p:nvPr/>
        </p:nvSpPr>
        <p:spPr>
          <a:xfrm>
            <a:off x="7570584" y="3086538"/>
            <a:ext cx="298279" cy="13136"/>
          </a:xfrm>
          <a:custGeom>
            <a:rect b="b" l="l" r="r" t="t"/>
            <a:pathLst>
              <a:path extrusionOk="0" h="501" w="11376">
                <a:moveTo>
                  <a:pt x="401" y="1"/>
                </a:moveTo>
                <a:cubicBezTo>
                  <a:pt x="168" y="1"/>
                  <a:pt x="1" y="167"/>
                  <a:pt x="1" y="401"/>
                </a:cubicBezTo>
                <a:lnTo>
                  <a:pt x="1" y="501"/>
                </a:lnTo>
                <a:cubicBezTo>
                  <a:pt x="1" y="267"/>
                  <a:pt x="168" y="67"/>
                  <a:pt x="401" y="67"/>
                </a:cubicBezTo>
                <a:lnTo>
                  <a:pt x="10975" y="67"/>
                </a:lnTo>
                <a:cubicBezTo>
                  <a:pt x="11209" y="67"/>
                  <a:pt x="11376" y="267"/>
                  <a:pt x="11376" y="501"/>
                </a:cubicBezTo>
                <a:lnTo>
                  <a:pt x="11376" y="401"/>
                </a:lnTo>
                <a:cubicBezTo>
                  <a:pt x="11376" y="167"/>
                  <a:pt x="11209" y="1"/>
                  <a:pt x="10975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p25"/>
          <p:cNvSpPr/>
          <p:nvPr/>
        </p:nvSpPr>
        <p:spPr>
          <a:xfrm>
            <a:off x="7570584" y="2943089"/>
            <a:ext cx="298279" cy="13162"/>
          </a:xfrm>
          <a:custGeom>
            <a:rect b="b" l="l" r="r" t="t"/>
            <a:pathLst>
              <a:path extrusionOk="0" h="502" w="11376">
                <a:moveTo>
                  <a:pt x="401" y="1"/>
                </a:moveTo>
                <a:cubicBezTo>
                  <a:pt x="168" y="1"/>
                  <a:pt x="1" y="201"/>
                  <a:pt x="1" y="435"/>
                </a:cubicBezTo>
                <a:lnTo>
                  <a:pt x="1" y="501"/>
                </a:lnTo>
                <a:cubicBezTo>
                  <a:pt x="1" y="268"/>
                  <a:pt x="168" y="101"/>
                  <a:pt x="401" y="101"/>
                </a:cubicBezTo>
                <a:lnTo>
                  <a:pt x="10975" y="101"/>
                </a:lnTo>
                <a:cubicBezTo>
                  <a:pt x="11209" y="101"/>
                  <a:pt x="11376" y="268"/>
                  <a:pt x="11376" y="501"/>
                </a:cubicBezTo>
                <a:lnTo>
                  <a:pt x="11376" y="435"/>
                </a:lnTo>
                <a:cubicBezTo>
                  <a:pt x="11376" y="201"/>
                  <a:pt x="11209" y="1"/>
                  <a:pt x="10975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5" name="Google Shape;535;p25"/>
          <p:cNvSpPr/>
          <p:nvPr/>
        </p:nvSpPr>
        <p:spPr>
          <a:xfrm>
            <a:off x="7742010" y="3397900"/>
            <a:ext cx="126852" cy="13162"/>
          </a:xfrm>
          <a:custGeom>
            <a:rect b="b" l="l" r="r" t="t"/>
            <a:pathLst>
              <a:path extrusionOk="0" h="502" w="4838">
                <a:moveTo>
                  <a:pt x="434" y="1"/>
                </a:moveTo>
                <a:cubicBezTo>
                  <a:pt x="201" y="1"/>
                  <a:pt x="1" y="168"/>
                  <a:pt x="1" y="401"/>
                </a:cubicBezTo>
                <a:lnTo>
                  <a:pt x="1" y="501"/>
                </a:lnTo>
                <a:cubicBezTo>
                  <a:pt x="1" y="268"/>
                  <a:pt x="201" y="67"/>
                  <a:pt x="434" y="67"/>
                </a:cubicBezTo>
                <a:lnTo>
                  <a:pt x="4437" y="67"/>
                </a:lnTo>
                <a:cubicBezTo>
                  <a:pt x="4671" y="67"/>
                  <a:pt x="4838" y="268"/>
                  <a:pt x="4838" y="501"/>
                </a:cubicBezTo>
                <a:lnTo>
                  <a:pt x="4838" y="401"/>
                </a:lnTo>
                <a:cubicBezTo>
                  <a:pt x="4838" y="168"/>
                  <a:pt x="4671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6" name="Google Shape;536;p25"/>
          <p:cNvSpPr/>
          <p:nvPr/>
        </p:nvSpPr>
        <p:spPr>
          <a:xfrm>
            <a:off x="7570584" y="3242232"/>
            <a:ext cx="126852" cy="13136"/>
          </a:xfrm>
          <a:custGeom>
            <a:rect b="b" l="l" r="r" t="t"/>
            <a:pathLst>
              <a:path extrusionOk="0" h="501" w="4838">
                <a:moveTo>
                  <a:pt x="401" y="0"/>
                </a:moveTo>
                <a:cubicBezTo>
                  <a:pt x="168" y="0"/>
                  <a:pt x="1" y="167"/>
                  <a:pt x="1" y="400"/>
                </a:cubicBezTo>
                <a:lnTo>
                  <a:pt x="1" y="500"/>
                </a:lnTo>
                <a:cubicBezTo>
                  <a:pt x="1" y="267"/>
                  <a:pt x="168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8" y="267"/>
                  <a:pt x="4838" y="500"/>
                </a:cubicBezTo>
                <a:lnTo>
                  <a:pt x="4838" y="400"/>
                </a:lnTo>
                <a:cubicBezTo>
                  <a:pt x="4838" y="167"/>
                  <a:pt x="4637" y="0"/>
                  <a:pt x="4404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7" name="Google Shape;537;p25"/>
          <p:cNvSpPr/>
          <p:nvPr/>
        </p:nvSpPr>
        <p:spPr>
          <a:xfrm>
            <a:off x="7742010" y="3553593"/>
            <a:ext cx="126852" cy="13136"/>
          </a:xfrm>
          <a:custGeom>
            <a:rect b="b" l="l" r="r" t="t"/>
            <a:pathLst>
              <a:path extrusionOk="0" h="501" w="4838">
                <a:moveTo>
                  <a:pt x="434" y="0"/>
                </a:moveTo>
                <a:cubicBezTo>
                  <a:pt x="201" y="0"/>
                  <a:pt x="1" y="167"/>
                  <a:pt x="1" y="401"/>
                </a:cubicBezTo>
                <a:lnTo>
                  <a:pt x="1" y="501"/>
                </a:lnTo>
                <a:cubicBezTo>
                  <a:pt x="1" y="267"/>
                  <a:pt x="201" y="67"/>
                  <a:pt x="434" y="67"/>
                </a:cubicBezTo>
                <a:lnTo>
                  <a:pt x="4437" y="67"/>
                </a:lnTo>
                <a:cubicBezTo>
                  <a:pt x="4671" y="67"/>
                  <a:pt x="4838" y="267"/>
                  <a:pt x="4838" y="501"/>
                </a:cubicBezTo>
                <a:lnTo>
                  <a:pt x="4838" y="401"/>
                </a:lnTo>
                <a:cubicBezTo>
                  <a:pt x="4838" y="167"/>
                  <a:pt x="4671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8" name="Google Shape;538;p25"/>
          <p:cNvSpPr/>
          <p:nvPr/>
        </p:nvSpPr>
        <p:spPr>
          <a:xfrm>
            <a:off x="7226867" y="3242232"/>
            <a:ext cx="126852" cy="13136"/>
          </a:xfrm>
          <a:custGeom>
            <a:rect b="b" l="l" r="r" t="t"/>
            <a:pathLst>
              <a:path extrusionOk="0" h="501" w="4838">
                <a:moveTo>
                  <a:pt x="401" y="0"/>
                </a:moveTo>
                <a:cubicBezTo>
                  <a:pt x="167" y="0"/>
                  <a:pt x="0" y="167"/>
                  <a:pt x="0" y="400"/>
                </a:cubicBezTo>
                <a:lnTo>
                  <a:pt x="0" y="500"/>
                </a:lnTo>
                <a:cubicBezTo>
                  <a:pt x="0" y="267"/>
                  <a:pt x="167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7" y="267"/>
                  <a:pt x="4837" y="500"/>
                </a:cubicBezTo>
                <a:lnTo>
                  <a:pt x="4837" y="400"/>
                </a:lnTo>
                <a:cubicBezTo>
                  <a:pt x="4837" y="167"/>
                  <a:pt x="4637" y="0"/>
                  <a:pt x="4404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p25"/>
          <p:cNvSpPr/>
          <p:nvPr/>
        </p:nvSpPr>
        <p:spPr>
          <a:xfrm>
            <a:off x="7226867" y="3397900"/>
            <a:ext cx="126852" cy="13162"/>
          </a:xfrm>
          <a:custGeom>
            <a:rect b="b" l="l" r="r" t="t"/>
            <a:pathLst>
              <a:path extrusionOk="0" h="502" w="4838">
                <a:moveTo>
                  <a:pt x="401" y="1"/>
                </a:moveTo>
                <a:cubicBezTo>
                  <a:pt x="167" y="1"/>
                  <a:pt x="0" y="168"/>
                  <a:pt x="0" y="401"/>
                </a:cubicBezTo>
                <a:lnTo>
                  <a:pt x="0" y="501"/>
                </a:lnTo>
                <a:cubicBezTo>
                  <a:pt x="0" y="268"/>
                  <a:pt x="167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7" y="268"/>
                  <a:pt x="4837" y="501"/>
                </a:cubicBezTo>
                <a:lnTo>
                  <a:pt x="4837" y="401"/>
                </a:lnTo>
                <a:cubicBezTo>
                  <a:pt x="4837" y="168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25"/>
          <p:cNvSpPr/>
          <p:nvPr/>
        </p:nvSpPr>
        <p:spPr>
          <a:xfrm>
            <a:off x="7226867" y="2943089"/>
            <a:ext cx="126852" cy="13162"/>
          </a:xfrm>
          <a:custGeom>
            <a:rect b="b" l="l" r="r" t="t"/>
            <a:pathLst>
              <a:path extrusionOk="0" h="502" w="4838">
                <a:moveTo>
                  <a:pt x="401" y="1"/>
                </a:moveTo>
                <a:cubicBezTo>
                  <a:pt x="167" y="1"/>
                  <a:pt x="0" y="201"/>
                  <a:pt x="0" y="435"/>
                </a:cubicBezTo>
                <a:lnTo>
                  <a:pt x="0" y="501"/>
                </a:lnTo>
                <a:cubicBezTo>
                  <a:pt x="0" y="268"/>
                  <a:pt x="167" y="101"/>
                  <a:pt x="401" y="101"/>
                </a:cubicBezTo>
                <a:lnTo>
                  <a:pt x="4404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5"/>
                </a:lnTo>
                <a:cubicBezTo>
                  <a:pt x="4837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p25"/>
          <p:cNvSpPr/>
          <p:nvPr/>
        </p:nvSpPr>
        <p:spPr>
          <a:xfrm>
            <a:off x="7226867" y="3086538"/>
            <a:ext cx="126852" cy="13136"/>
          </a:xfrm>
          <a:custGeom>
            <a:rect b="b" l="l" r="r" t="t"/>
            <a:pathLst>
              <a:path extrusionOk="0" h="501" w="4838">
                <a:moveTo>
                  <a:pt x="401" y="1"/>
                </a:moveTo>
                <a:cubicBezTo>
                  <a:pt x="167" y="1"/>
                  <a:pt x="0" y="167"/>
                  <a:pt x="0" y="401"/>
                </a:cubicBezTo>
                <a:lnTo>
                  <a:pt x="0" y="501"/>
                </a:lnTo>
                <a:cubicBezTo>
                  <a:pt x="0" y="267"/>
                  <a:pt x="167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2" name="Google Shape;542;p25"/>
          <p:cNvSpPr/>
          <p:nvPr/>
        </p:nvSpPr>
        <p:spPr>
          <a:xfrm>
            <a:off x="7897704" y="2654486"/>
            <a:ext cx="111986" cy="114581"/>
          </a:xfrm>
          <a:custGeom>
            <a:rect b="b" l="l" r="r" t="t"/>
            <a:pathLst>
              <a:path extrusionOk="0" h="4370" w="4271">
                <a:moveTo>
                  <a:pt x="2135" y="0"/>
                </a:moveTo>
                <a:cubicBezTo>
                  <a:pt x="968" y="0"/>
                  <a:pt x="0" y="967"/>
                  <a:pt x="0" y="2168"/>
                </a:cubicBezTo>
                <a:cubicBezTo>
                  <a:pt x="0" y="3403"/>
                  <a:pt x="968" y="4370"/>
                  <a:pt x="2135" y="4370"/>
                </a:cubicBezTo>
                <a:cubicBezTo>
                  <a:pt x="3336" y="4370"/>
                  <a:pt x="4270" y="3403"/>
                  <a:pt x="4270" y="2168"/>
                </a:cubicBezTo>
                <a:cubicBezTo>
                  <a:pt x="4270" y="967"/>
                  <a:pt x="3336" y="0"/>
                  <a:pt x="2135" y="0"/>
                </a:cubicBezTo>
                <a:close/>
              </a:path>
            </a:pathLst>
          </a:custGeom>
          <a:solidFill>
            <a:srgbClr val="E0F3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p25"/>
          <p:cNvSpPr/>
          <p:nvPr/>
        </p:nvSpPr>
        <p:spPr>
          <a:xfrm>
            <a:off x="7897704" y="2654486"/>
            <a:ext cx="111986" cy="111959"/>
          </a:xfrm>
          <a:custGeom>
            <a:rect b="b" l="l" r="r" t="t"/>
            <a:pathLst>
              <a:path extrusionOk="0" h="4270" w="4271">
                <a:moveTo>
                  <a:pt x="2135" y="0"/>
                </a:moveTo>
                <a:cubicBezTo>
                  <a:pt x="968" y="0"/>
                  <a:pt x="0" y="934"/>
                  <a:pt x="0" y="2135"/>
                </a:cubicBezTo>
                <a:cubicBezTo>
                  <a:pt x="0" y="3302"/>
                  <a:pt x="968" y="4270"/>
                  <a:pt x="2135" y="4270"/>
                </a:cubicBezTo>
                <a:cubicBezTo>
                  <a:pt x="3336" y="4270"/>
                  <a:pt x="4270" y="3302"/>
                  <a:pt x="4270" y="2135"/>
                </a:cubicBezTo>
                <a:cubicBezTo>
                  <a:pt x="4270" y="934"/>
                  <a:pt x="3336" y="0"/>
                  <a:pt x="2135" y="0"/>
                </a:cubicBezTo>
                <a:close/>
              </a:path>
            </a:pathLst>
          </a:custGeom>
          <a:solidFill>
            <a:srgbClr val="B6BAD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4" name="Google Shape;544;p25"/>
          <p:cNvSpPr/>
          <p:nvPr/>
        </p:nvSpPr>
        <p:spPr>
          <a:xfrm>
            <a:off x="7908192" y="2664109"/>
            <a:ext cx="91875" cy="92714"/>
          </a:xfrm>
          <a:custGeom>
            <a:rect b="b" l="l" r="r" t="t"/>
            <a:pathLst>
              <a:path extrusionOk="0" h="3536" w="3504">
                <a:moveTo>
                  <a:pt x="1735" y="0"/>
                </a:moveTo>
                <a:cubicBezTo>
                  <a:pt x="768" y="0"/>
                  <a:pt x="1" y="801"/>
                  <a:pt x="1" y="1768"/>
                </a:cubicBezTo>
                <a:cubicBezTo>
                  <a:pt x="1" y="2735"/>
                  <a:pt x="768" y="3536"/>
                  <a:pt x="1735" y="3536"/>
                </a:cubicBezTo>
                <a:cubicBezTo>
                  <a:pt x="2703" y="3536"/>
                  <a:pt x="3503" y="2735"/>
                  <a:pt x="3503" y="1768"/>
                </a:cubicBezTo>
                <a:cubicBezTo>
                  <a:pt x="3503" y="801"/>
                  <a:pt x="2703" y="0"/>
                  <a:pt x="1735" y="0"/>
                </a:cubicBezTo>
                <a:close/>
              </a:path>
            </a:pathLst>
          </a:custGeom>
          <a:solidFill>
            <a:srgbClr val="D0DD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5" name="Google Shape;545;p25"/>
          <p:cNvSpPr/>
          <p:nvPr/>
        </p:nvSpPr>
        <p:spPr>
          <a:xfrm>
            <a:off x="7908192" y="2709574"/>
            <a:ext cx="91875" cy="47248"/>
          </a:xfrm>
          <a:custGeom>
            <a:rect b="b" l="l" r="r" t="t"/>
            <a:pathLst>
              <a:path extrusionOk="0" h="1802" w="3504">
                <a:moveTo>
                  <a:pt x="1" y="1"/>
                </a:moveTo>
                <a:cubicBezTo>
                  <a:pt x="1" y="1"/>
                  <a:pt x="1" y="34"/>
                  <a:pt x="1" y="34"/>
                </a:cubicBezTo>
                <a:cubicBezTo>
                  <a:pt x="1" y="1001"/>
                  <a:pt x="768" y="1802"/>
                  <a:pt x="1735" y="1802"/>
                </a:cubicBezTo>
                <a:cubicBezTo>
                  <a:pt x="2703" y="1802"/>
                  <a:pt x="3503" y="1001"/>
                  <a:pt x="3503" y="34"/>
                </a:cubicBezTo>
                <a:cubicBezTo>
                  <a:pt x="3503" y="34"/>
                  <a:pt x="3503" y="34"/>
                  <a:pt x="3503" y="1"/>
                </a:cubicBezTo>
                <a:cubicBezTo>
                  <a:pt x="3503" y="968"/>
                  <a:pt x="2703" y="1735"/>
                  <a:pt x="1735" y="1735"/>
                </a:cubicBezTo>
                <a:cubicBezTo>
                  <a:pt x="768" y="1735"/>
                  <a:pt x="1" y="968"/>
                  <a:pt x="1" y="1"/>
                </a:cubicBezTo>
                <a:close/>
              </a:path>
            </a:pathLst>
          </a:custGeom>
          <a:solidFill>
            <a:srgbClr val="E0F3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6" name="Google Shape;546;p25"/>
          <p:cNvSpPr/>
          <p:nvPr/>
        </p:nvSpPr>
        <p:spPr>
          <a:xfrm>
            <a:off x="5381210" y="2583696"/>
            <a:ext cx="68916" cy="31575"/>
          </a:xfrm>
          <a:custGeom>
            <a:rect b="b" l="l" r="r" t="t"/>
            <a:pathLst>
              <a:path extrusionOk="0" h="1035" w="2259">
                <a:moveTo>
                  <a:pt x="125" y="899"/>
                </a:moveTo>
                <a:lnTo>
                  <a:pt x="125" y="899"/>
                </a:lnTo>
                <a:cubicBezTo>
                  <a:pt x="132" y="943"/>
                  <a:pt x="142" y="989"/>
                  <a:pt x="157" y="1035"/>
                </a:cubicBezTo>
                <a:cubicBezTo>
                  <a:pt x="157" y="1001"/>
                  <a:pt x="157" y="1001"/>
                  <a:pt x="157" y="1001"/>
                </a:cubicBezTo>
                <a:cubicBezTo>
                  <a:pt x="144" y="967"/>
                  <a:pt x="133" y="933"/>
                  <a:pt x="125" y="899"/>
                </a:cubicBezTo>
                <a:close/>
                <a:moveTo>
                  <a:pt x="891" y="1"/>
                </a:moveTo>
                <a:cubicBezTo>
                  <a:pt x="329" y="1"/>
                  <a:pt x="1" y="409"/>
                  <a:pt x="125" y="899"/>
                </a:cubicBezTo>
                <a:lnTo>
                  <a:pt x="125" y="899"/>
                </a:lnTo>
                <a:cubicBezTo>
                  <a:pt x="49" y="429"/>
                  <a:pt x="373" y="67"/>
                  <a:pt x="891" y="67"/>
                </a:cubicBezTo>
                <a:cubicBezTo>
                  <a:pt x="1491" y="67"/>
                  <a:pt x="2091" y="501"/>
                  <a:pt x="2258" y="1035"/>
                </a:cubicBezTo>
                <a:cubicBezTo>
                  <a:pt x="2258" y="1001"/>
                  <a:pt x="2258" y="1001"/>
                  <a:pt x="2258" y="1001"/>
                </a:cubicBezTo>
                <a:cubicBezTo>
                  <a:pt x="2091" y="468"/>
                  <a:pt x="1458" y="1"/>
                  <a:pt x="891" y="1"/>
                </a:cubicBezTo>
                <a:close/>
              </a:path>
            </a:pathLst>
          </a:custGeom>
          <a:solidFill>
            <a:srgbClr val="FFFF4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7" name="Google Shape;547;p25"/>
          <p:cNvSpPr/>
          <p:nvPr/>
        </p:nvSpPr>
        <p:spPr>
          <a:xfrm>
            <a:off x="5499268" y="2583696"/>
            <a:ext cx="68886" cy="31575"/>
          </a:xfrm>
          <a:custGeom>
            <a:rect b="b" l="l" r="r" t="t"/>
            <a:pathLst>
              <a:path extrusionOk="0" h="1035" w="2258">
                <a:moveTo>
                  <a:pt x="124" y="899"/>
                </a:moveTo>
                <a:cubicBezTo>
                  <a:pt x="131" y="943"/>
                  <a:pt x="142" y="989"/>
                  <a:pt x="156" y="1035"/>
                </a:cubicBezTo>
                <a:cubicBezTo>
                  <a:pt x="156" y="1001"/>
                  <a:pt x="156" y="1001"/>
                  <a:pt x="156" y="1001"/>
                </a:cubicBezTo>
                <a:cubicBezTo>
                  <a:pt x="143" y="967"/>
                  <a:pt x="133" y="933"/>
                  <a:pt x="124" y="899"/>
                </a:cubicBezTo>
                <a:close/>
                <a:moveTo>
                  <a:pt x="890" y="1"/>
                </a:moveTo>
                <a:cubicBezTo>
                  <a:pt x="328" y="1"/>
                  <a:pt x="0" y="409"/>
                  <a:pt x="124" y="899"/>
                </a:cubicBezTo>
                <a:lnTo>
                  <a:pt x="124" y="899"/>
                </a:lnTo>
                <a:cubicBezTo>
                  <a:pt x="49" y="429"/>
                  <a:pt x="372" y="67"/>
                  <a:pt x="890" y="67"/>
                </a:cubicBezTo>
                <a:cubicBezTo>
                  <a:pt x="1490" y="67"/>
                  <a:pt x="2091" y="501"/>
                  <a:pt x="2258" y="1035"/>
                </a:cubicBezTo>
                <a:cubicBezTo>
                  <a:pt x="2258" y="1001"/>
                  <a:pt x="2258" y="1001"/>
                  <a:pt x="2258" y="1001"/>
                </a:cubicBezTo>
                <a:cubicBezTo>
                  <a:pt x="2091" y="468"/>
                  <a:pt x="1457" y="1"/>
                  <a:pt x="890" y="1"/>
                </a:cubicBezTo>
                <a:close/>
              </a:path>
            </a:pathLst>
          </a:custGeom>
          <a:solidFill>
            <a:srgbClr val="FF528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8" name="Google Shape;548;p25"/>
          <p:cNvSpPr/>
          <p:nvPr/>
        </p:nvSpPr>
        <p:spPr>
          <a:xfrm>
            <a:off x="5617295" y="2583696"/>
            <a:ext cx="68916" cy="31575"/>
          </a:xfrm>
          <a:custGeom>
            <a:rect b="b" l="l" r="r" t="t"/>
            <a:pathLst>
              <a:path extrusionOk="0" h="1035" w="2259">
                <a:moveTo>
                  <a:pt x="124" y="899"/>
                </a:moveTo>
                <a:cubicBezTo>
                  <a:pt x="131" y="943"/>
                  <a:pt x="142" y="989"/>
                  <a:pt x="157" y="1035"/>
                </a:cubicBezTo>
                <a:cubicBezTo>
                  <a:pt x="157" y="1001"/>
                  <a:pt x="157" y="1001"/>
                  <a:pt x="157" y="1001"/>
                </a:cubicBezTo>
                <a:cubicBezTo>
                  <a:pt x="144" y="967"/>
                  <a:pt x="133" y="933"/>
                  <a:pt x="124" y="899"/>
                </a:cubicBezTo>
                <a:close/>
                <a:moveTo>
                  <a:pt x="890" y="1"/>
                </a:moveTo>
                <a:cubicBezTo>
                  <a:pt x="329" y="1"/>
                  <a:pt x="1" y="409"/>
                  <a:pt x="124" y="899"/>
                </a:cubicBezTo>
                <a:lnTo>
                  <a:pt x="124" y="899"/>
                </a:lnTo>
                <a:cubicBezTo>
                  <a:pt x="49" y="429"/>
                  <a:pt x="372" y="67"/>
                  <a:pt x="890" y="67"/>
                </a:cubicBezTo>
                <a:cubicBezTo>
                  <a:pt x="1491" y="67"/>
                  <a:pt x="2091" y="501"/>
                  <a:pt x="2258" y="1035"/>
                </a:cubicBezTo>
                <a:cubicBezTo>
                  <a:pt x="2258" y="1001"/>
                  <a:pt x="2258" y="1001"/>
                  <a:pt x="2258" y="1001"/>
                </a:cubicBezTo>
                <a:cubicBezTo>
                  <a:pt x="2091" y="468"/>
                  <a:pt x="1491" y="1"/>
                  <a:pt x="890" y="1"/>
                </a:cubicBezTo>
                <a:close/>
              </a:path>
            </a:pathLst>
          </a:custGeom>
          <a:solidFill>
            <a:srgbClr val="45FF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9" name="Google Shape;549;p25"/>
          <p:cNvSpPr/>
          <p:nvPr/>
        </p:nvSpPr>
        <p:spPr>
          <a:xfrm>
            <a:off x="6893638" y="2209298"/>
            <a:ext cx="26" cy="52492"/>
          </a:xfrm>
          <a:custGeom>
            <a:rect b="b" l="l" r="r" t="t"/>
            <a:pathLst>
              <a:path extrusionOk="0" h="2002" w="1">
                <a:moveTo>
                  <a:pt x="0" y="2002"/>
                </a:moveTo>
                <a:lnTo>
                  <a:pt x="0" y="0"/>
                </a:lnTo>
              </a:path>
            </a:pathLst>
          </a:custGeom>
          <a:solidFill>
            <a:srgbClr val="1FFF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0" name="Google Shape;550;p25"/>
          <p:cNvSpPr/>
          <p:nvPr/>
        </p:nvSpPr>
        <p:spPr>
          <a:xfrm>
            <a:off x="7542607" y="2216570"/>
            <a:ext cx="107607" cy="32408"/>
          </a:xfrm>
          <a:custGeom>
            <a:rect b="b" l="l" r="r" t="t"/>
            <a:pathLst>
              <a:path extrusionOk="0" h="1236" w="4104">
                <a:moveTo>
                  <a:pt x="634" y="1"/>
                </a:moveTo>
                <a:cubicBezTo>
                  <a:pt x="301" y="1"/>
                  <a:pt x="0" y="268"/>
                  <a:pt x="0" y="601"/>
                </a:cubicBezTo>
                <a:cubicBezTo>
                  <a:pt x="0" y="968"/>
                  <a:pt x="301" y="1235"/>
                  <a:pt x="634" y="1235"/>
                </a:cubicBezTo>
                <a:lnTo>
                  <a:pt x="3470" y="1235"/>
                </a:lnTo>
                <a:cubicBezTo>
                  <a:pt x="3803" y="1235"/>
                  <a:pt x="4103" y="968"/>
                  <a:pt x="4103" y="601"/>
                </a:cubicBezTo>
                <a:cubicBezTo>
                  <a:pt x="4103" y="268"/>
                  <a:pt x="3803" y="1"/>
                  <a:pt x="3470" y="1"/>
                </a:cubicBezTo>
                <a:close/>
              </a:path>
            </a:pathLst>
          </a:custGeom>
          <a:solidFill>
            <a:srgbClr val="FF3ED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p25"/>
          <p:cNvSpPr/>
          <p:nvPr/>
        </p:nvSpPr>
        <p:spPr>
          <a:xfrm>
            <a:off x="7670298" y="2216570"/>
            <a:ext cx="107607" cy="32408"/>
          </a:xfrm>
          <a:custGeom>
            <a:rect b="b" l="l" r="r" t="t"/>
            <a:pathLst>
              <a:path extrusionOk="0" h="1236" w="4104">
                <a:moveTo>
                  <a:pt x="634" y="1"/>
                </a:moveTo>
                <a:cubicBezTo>
                  <a:pt x="301" y="1"/>
                  <a:pt x="1" y="268"/>
                  <a:pt x="1" y="601"/>
                </a:cubicBezTo>
                <a:cubicBezTo>
                  <a:pt x="1" y="968"/>
                  <a:pt x="301" y="1235"/>
                  <a:pt x="634" y="1235"/>
                </a:cubicBezTo>
                <a:lnTo>
                  <a:pt x="3470" y="1235"/>
                </a:lnTo>
                <a:cubicBezTo>
                  <a:pt x="3803" y="1235"/>
                  <a:pt x="4103" y="968"/>
                  <a:pt x="4103" y="601"/>
                </a:cubicBezTo>
                <a:cubicBezTo>
                  <a:pt x="4103" y="268"/>
                  <a:pt x="3803" y="1"/>
                  <a:pt x="3470" y="1"/>
                </a:cubicBezTo>
                <a:close/>
              </a:path>
            </a:pathLst>
          </a:custGeom>
          <a:solidFill>
            <a:srgbClr val="FF3ED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" name="Google Shape;552;p25"/>
          <p:cNvSpPr/>
          <p:nvPr/>
        </p:nvSpPr>
        <p:spPr>
          <a:xfrm>
            <a:off x="7381670" y="2405485"/>
            <a:ext cx="697111" cy="32408"/>
          </a:xfrm>
          <a:custGeom>
            <a:rect b="b" l="l" r="r" t="t"/>
            <a:pathLst>
              <a:path extrusionOk="0" h="1236" w="26587">
                <a:moveTo>
                  <a:pt x="634" y="1"/>
                </a:moveTo>
                <a:cubicBezTo>
                  <a:pt x="301" y="1"/>
                  <a:pt x="1" y="268"/>
                  <a:pt x="1" y="601"/>
                </a:cubicBezTo>
                <a:cubicBezTo>
                  <a:pt x="1" y="968"/>
                  <a:pt x="301" y="1235"/>
                  <a:pt x="634" y="1235"/>
                </a:cubicBezTo>
                <a:lnTo>
                  <a:pt x="25953" y="1235"/>
                </a:lnTo>
                <a:cubicBezTo>
                  <a:pt x="26286" y="1235"/>
                  <a:pt x="26586" y="968"/>
                  <a:pt x="26586" y="601"/>
                </a:cubicBezTo>
                <a:cubicBezTo>
                  <a:pt x="26586" y="268"/>
                  <a:pt x="26286" y="1"/>
                  <a:pt x="25953" y="1"/>
                </a:cubicBezTo>
                <a:close/>
              </a:path>
            </a:pathLst>
          </a:custGeom>
          <a:solidFill>
            <a:srgbClr val="FFC4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" name="Google Shape;553;p25"/>
          <p:cNvSpPr/>
          <p:nvPr/>
        </p:nvSpPr>
        <p:spPr>
          <a:xfrm>
            <a:off x="7905570" y="2471979"/>
            <a:ext cx="136475" cy="33247"/>
          </a:xfrm>
          <a:custGeom>
            <a:rect b="b" l="l" r="r" t="t"/>
            <a:pathLst>
              <a:path extrusionOk="0" h="1268" w="5205">
                <a:moveTo>
                  <a:pt x="634" y="0"/>
                </a:moveTo>
                <a:cubicBezTo>
                  <a:pt x="267" y="0"/>
                  <a:pt x="1" y="300"/>
                  <a:pt x="1" y="634"/>
                </a:cubicBezTo>
                <a:cubicBezTo>
                  <a:pt x="1" y="1001"/>
                  <a:pt x="267" y="1268"/>
                  <a:pt x="634" y="1268"/>
                </a:cubicBezTo>
                <a:lnTo>
                  <a:pt x="4571" y="1268"/>
                </a:lnTo>
                <a:cubicBezTo>
                  <a:pt x="4937" y="1268"/>
                  <a:pt x="5204" y="1001"/>
                  <a:pt x="5204" y="634"/>
                </a:cubicBezTo>
                <a:cubicBezTo>
                  <a:pt x="5204" y="300"/>
                  <a:pt x="4937" y="0"/>
                  <a:pt x="4571" y="0"/>
                </a:cubicBezTo>
                <a:close/>
              </a:path>
            </a:pathLst>
          </a:custGeom>
          <a:solidFill>
            <a:srgbClr val="FFC4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4" name="Google Shape;554;p25"/>
          <p:cNvSpPr/>
          <p:nvPr/>
        </p:nvSpPr>
        <p:spPr>
          <a:xfrm>
            <a:off x="7762147" y="2471979"/>
            <a:ext cx="123339" cy="33247"/>
          </a:xfrm>
          <a:custGeom>
            <a:rect b="b" l="l" r="r" t="t"/>
            <a:pathLst>
              <a:path extrusionOk="0" h="1268" w="4704">
                <a:moveTo>
                  <a:pt x="634" y="0"/>
                </a:moveTo>
                <a:cubicBezTo>
                  <a:pt x="300" y="0"/>
                  <a:pt x="0" y="300"/>
                  <a:pt x="0" y="634"/>
                </a:cubicBezTo>
                <a:cubicBezTo>
                  <a:pt x="0" y="1001"/>
                  <a:pt x="300" y="1268"/>
                  <a:pt x="634" y="1268"/>
                </a:cubicBezTo>
                <a:lnTo>
                  <a:pt x="4070" y="1268"/>
                </a:lnTo>
                <a:cubicBezTo>
                  <a:pt x="4437" y="1268"/>
                  <a:pt x="4703" y="1001"/>
                  <a:pt x="4703" y="634"/>
                </a:cubicBezTo>
                <a:cubicBezTo>
                  <a:pt x="4703" y="300"/>
                  <a:pt x="4403" y="0"/>
                  <a:pt x="4070" y="0"/>
                </a:cubicBezTo>
                <a:close/>
              </a:path>
            </a:pathLst>
          </a:custGeom>
          <a:solidFill>
            <a:srgbClr val="FFC4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5" name="Google Shape;555;p25"/>
          <p:cNvSpPr/>
          <p:nvPr/>
        </p:nvSpPr>
        <p:spPr>
          <a:xfrm>
            <a:off x="7651944" y="2004923"/>
            <a:ext cx="649863" cy="545796"/>
          </a:xfrm>
          <a:custGeom>
            <a:rect b="b" l="l" r="r" t="t"/>
            <a:pathLst>
              <a:path extrusionOk="0" h="20816" w="24785">
                <a:moveTo>
                  <a:pt x="20815" y="0"/>
                </a:moveTo>
                <a:lnTo>
                  <a:pt x="0" y="20815"/>
                </a:lnTo>
                <a:lnTo>
                  <a:pt x="4303" y="20815"/>
                </a:lnTo>
                <a:lnTo>
                  <a:pt x="24584" y="534"/>
                </a:lnTo>
                <a:lnTo>
                  <a:pt x="24784" y="0"/>
                </a:lnTo>
                <a:close/>
              </a:path>
            </a:pathLst>
          </a:custGeom>
          <a:solidFill>
            <a:srgbClr val="E1F1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6" name="Google Shape;556;p25"/>
          <p:cNvSpPr/>
          <p:nvPr/>
        </p:nvSpPr>
        <p:spPr>
          <a:xfrm>
            <a:off x="4727588" y="929087"/>
            <a:ext cx="2624530" cy="1703569"/>
          </a:xfrm>
          <a:custGeom>
            <a:rect b="b" l="l" r="r" t="t"/>
            <a:pathLst>
              <a:path extrusionOk="0" h="55841" w="86029">
                <a:moveTo>
                  <a:pt x="2102" y="1"/>
                </a:moveTo>
                <a:cubicBezTo>
                  <a:pt x="935" y="1"/>
                  <a:pt x="1" y="935"/>
                  <a:pt x="1" y="2102"/>
                </a:cubicBezTo>
                <a:lnTo>
                  <a:pt x="1" y="53739"/>
                </a:lnTo>
                <a:cubicBezTo>
                  <a:pt x="1" y="54907"/>
                  <a:pt x="935" y="55841"/>
                  <a:pt x="2102" y="55841"/>
                </a:cubicBezTo>
                <a:lnTo>
                  <a:pt x="83894" y="55841"/>
                </a:lnTo>
                <a:cubicBezTo>
                  <a:pt x="85062" y="55841"/>
                  <a:pt x="86029" y="54907"/>
                  <a:pt x="86029" y="53739"/>
                </a:cubicBezTo>
                <a:lnTo>
                  <a:pt x="86029" y="2102"/>
                </a:lnTo>
                <a:cubicBezTo>
                  <a:pt x="86029" y="935"/>
                  <a:pt x="85062" y="1"/>
                  <a:pt x="83894" y="1"/>
                </a:cubicBezTo>
                <a:close/>
              </a:path>
            </a:pathLst>
          </a:custGeom>
          <a:solidFill>
            <a:srgbClr val="B8BD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7" name="Google Shape;557;p25"/>
          <p:cNvSpPr/>
          <p:nvPr/>
        </p:nvSpPr>
        <p:spPr>
          <a:xfrm>
            <a:off x="4727588" y="929087"/>
            <a:ext cx="2624530" cy="274812"/>
          </a:xfrm>
          <a:custGeom>
            <a:rect b="b" l="l" r="r" t="t"/>
            <a:pathLst>
              <a:path extrusionOk="0" h="9008" w="86029">
                <a:moveTo>
                  <a:pt x="2436" y="1"/>
                </a:moveTo>
                <a:cubicBezTo>
                  <a:pt x="1102" y="1"/>
                  <a:pt x="1" y="1068"/>
                  <a:pt x="1" y="2436"/>
                </a:cubicBezTo>
                <a:lnTo>
                  <a:pt x="1" y="9007"/>
                </a:lnTo>
                <a:lnTo>
                  <a:pt x="86029" y="9007"/>
                </a:lnTo>
                <a:lnTo>
                  <a:pt x="86029" y="2436"/>
                </a:lnTo>
                <a:cubicBezTo>
                  <a:pt x="86029" y="1102"/>
                  <a:pt x="84928" y="1"/>
                  <a:pt x="8359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" name="Google Shape;558;p25"/>
          <p:cNvSpPr/>
          <p:nvPr/>
        </p:nvSpPr>
        <p:spPr>
          <a:xfrm>
            <a:off x="4833443" y="1286280"/>
            <a:ext cx="2417933" cy="1256817"/>
          </a:xfrm>
          <a:custGeom>
            <a:rect b="b" l="l" r="r" t="t"/>
            <a:pathLst>
              <a:path extrusionOk="0" h="41197" w="79257">
                <a:moveTo>
                  <a:pt x="77522" y="41196"/>
                </a:moveTo>
                <a:lnTo>
                  <a:pt x="1735" y="41196"/>
                </a:lnTo>
                <a:cubicBezTo>
                  <a:pt x="767" y="41196"/>
                  <a:pt x="0" y="40429"/>
                  <a:pt x="0" y="39462"/>
                </a:cubicBezTo>
                <a:lnTo>
                  <a:pt x="0" y="1735"/>
                </a:lnTo>
                <a:cubicBezTo>
                  <a:pt x="0" y="768"/>
                  <a:pt x="767" y="0"/>
                  <a:pt x="1735" y="0"/>
                </a:cubicBezTo>
                <a:lnTo>
                  <a:pt x="77522" y="0"/>
                </a:lnTo>
                <a:cubicBezTo>
                  <a:pt x="78489" y="0"/>
                  <a:pt x="79257" y="768"/>
                  <a:pt x="79257" y="1735"/>
                </a:cubicBezTo>
                <a:lnTo>
                  <a:pt x="79257" y="39462"/>
                </a:lnTo>
                <a:cubicBezTo>
                  <a:pt x="79257" y="40429"/>
                  <a:pt x="78489" y="41196"/>
                  <a:pt x="77522" y="41196"/>
                </a:cubicBezTo>
                <a:close/>
              </a:path>
            </a:pathLst>
          </a:custGeom>
          <a:solidFill>
            <a:srgbClr val="24086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p25"/>
          <p:cNvSpPr/>
          <p:nvPr/>
        </p:nvSpPr>
        <p:spPr>
          <a:xfrm>
            <a:off x="4903637" y="1359555"/>
            <a:ext cx="57019" cy="116020"/>
          </a:xfrm>
          <a:custGeom>
            <a:rect b="b" l="l" r="r" t="t"/>
            <a:pathLst>
              <a:path extrusionOk="0" fill="none" h="3803" w="1869">
                <a:moveTo>
                  <a:pt x="1869" y="0"/>
                </a:moveTo>
                <a:lnTo>
                  <a:pt x="1" y="1901"/>
                </a:lnTo>
                <a:lnTo>
                  <a:pt x="1869" y="3803"/>
                </a:lnTo>
              </a:path>
            </a:pathLst>
          </a:custGeom>
          <a:noFill/>
          <a:ln cap="rnd" cmpd="sng" w="20850">
            <a:solidFill>
              <a:srgbClr val="12D77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p25"/>
          <p:cNvSpPr/>
          <p:nvPr/>
        </p:nvSpPr>
        <p:spPr>
          <a:xfrm>
            <a:off x="5106135" y="1359555"/>
            <a:ext cx="58056" cy="116020"/>
          </a:xfrm>
          <a:custGeom>
            <a:rect b="b" l="l" r="r" t="t"/>
            <a:pathLst>
              <a:path extrusionOk="0" fill="none" h="3803" w="1903">
                <a:moveTo>
                  <a:pt x="1" y="0"/>
                </a:moveTo>
                <a:lnTo>
                  <a:pt x="1902" y="1901"/>
                </a:lnTo>
                <a:lnTo>
                  <a:pt x="1" y="3803"/>
                </a:lnTo>
              </a:path>
            </a:pathLst>
          </a:custGeom>
          <a:noFill/>
          <a:ln cap="rnd" cmpd="sng" w="20850">
            <a:solidFill>
              <a:srgbClr val="12D77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1" name="Google Shape;561;p25"/>
          <p:cNvSpPr/>
          <p:nvPr/>
        </p:nvSpPr>
        <p:spPr>
          <a:xfrm>
            <a:off x="5009462" y="1359555"/>
            <a:ext cx="45822" cy="126210"/>
          </a:xfrm>
          <a:custGeom>
            <a:rect b="b" l="l" r="r" t="t"/>
            <a:pathLst>
              <a:path extrusionOk="0" fill="none" h="4137" w="1502">
                <a:moveTo>
                  <a:pt x="1" y="4136"/>
                </a:moveTo>
                <a:lnTo>
                  <a:pt x="1502" y="0"/>
                </a:lnTo>
              </a:path>
            </a:pathLst>
          </a:custGeom>
          <a:noFill/>
          <a:ln cap="rnd" cmpd="sng" w="20850">
            <a:solidFill>
              <a:srgbClr val="12D77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p25"/>
          <p:cNvSpPr/>
          <p:nvPr/>
        </p:nvSpPr>
        <p:spPr>
          <a:xfrm>
            <a:off x="5208909" y="1470444"/>
            <a:ext cx="32613" cy="32613"/>
          </a:xfrm>
          <a:custGeom>
            <a:rect b="b" l="l" r="r" t="t"/>
            <a:pathLst>
              <a:path extrusionOk="0" h="1069" w="1069">
                <a:moveTo>
                  <a:pt x="535" y="1"/>
                </a:moveTo>
                <a:cubicBezTo>
                  <a:pt x="234" y="1"/>
                  <a:pt x="1" y="234"/>
                  <a:pt x="1" y="535"/>
                </a:cubicBezTo>
                <a:cubicBezTo>
                  <a:pt x="1" y="802"/>
                  <a:pt x="234" y="1068"/>
                  <a:pt x="535" y="1068"/>
                </a:cubicBezTo>
                <a:cubicBezTo>
                  <a:pt x="835" y="1068"/>
                  <a:pt x="1068" y="802"/>
                  <a:pt x="1068" y="535"/>
                </a:cubicBezTo>
                <a:cubicBezTo>
                  <a:pt x="1068" y="234"/>
                  <a:pt x="835" y="1"/>
                  <a:pt x="535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3" name="Google Shape;563;p25"/>
          <p:cNvSpPr/>
          <p:nvPr/>
        </p:nvSpPr>
        <p:spPr>
          <a:xfrm>
            <a:off x="5256746" y="1470444"/>
            <a:ext cx="32582" cy="32613"/>
          </a:xfrm>
          <a:custGeom>
            <a:rect b="b" l="l" r="r" t="t"/>
            <a:pathLst>
              <a:path extrusionOk="0" h="1069" w="1068">
                <a:moveTo>
                  <a:pt x="534" y="1"/>
                </a:moveTo>
                <a:cubicBezTo>
                  <a:pt x="267" y="1"/>
                  <a:pt x="0" y="234"/>
                  <a:pt x="0" y="535"/>
                </a:cubicBezTo>
                <a:cubicBezTo>
                  <a:pt x="0" y="802"/>
                  <a:pt x="267" y="1068"/>
                  <a:pt x="534" y="1068"/>
                </a:cubicBezTo>
                <a:cubicBezTo>
                  <a:pt x="834" y="1068"/>
                  <a:pt x="1068" y="802"/>
                  <a:pt x="1068" y="535"/>
                </a:cubicBezTo>
                <a:cubicBezTo>
                  <a:pt x="1068" y="234"/>
                  <a:pt x="834" y="1"/>
                  <a:pt x="534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4" name="Google Shape;564;p25"/>
          <p:cNvSpPr/>
          <p:nvPr/>
        </p:nvSpPr>
        <p:spPr>
          <a:xfrm>
            <a:off x="5324927" y="1470444"/>
            <a:ext cx="32582" cy="32613"/>
          </a:xfrm>
          <a:custGeom>
            <a:rect b="b" l="l" r="r" t="t"/>
            <a:pathLst>
              <a:path extrusionOk="0" h="1069" w="1068">
                <a:moveTo>
                  <a:pt x="534" y="1"/>
                </a:moveTo>
                <a:cubicBezTo>
                  <a:pt x="234" y="1"/>
                  <a:pt x="0" y="234"/>
                  <a:pt x="0" y="535"/>
                </a:cubicBezTo>
                <a:cubicBezTo>
                  <a:pt x="0" y="802"/>
                  <a:pt x="234" y="1068"/>
                  <a:pt x="534" y="1068"/>
                </a:cubicBezTo>
                <a:cubicBezTo>
                  <a:pt x="834" y="1068"/>
                  <a:pt x="1068" y="802"/>
                  <a:pt x="1068" y="535"/>
                </a:cubicBezTo>
                <a:cubicBezTo>
                  <a:pt x="1068" y="234"/>
                  <a:pt x="834" y="1"/>
                  <a:pt x="534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5" name="Google Shape;565;p25"/>
          <p:cNvSpPr/>
          <p:nvPr/>
        </p:nvSpPr>
        <p:spPr>
          <a:xfrm>
            <a:off x="4932129" y="1603755"/>
            <a:ext cx="1737158" cy="31"/>
          </a:xfrm>
          <a:custGeom>
            <a:rect b="b" l="l" r="r" t="t"/>
            <a:pathLst>
              <a:path extrusionOk="0" fill="none" h="1" w="56942">
                <a:moveTo>
                  <a:pt x="1" y="1"/>
                </a:moveTo>
                <a:lnTo>
                  <a:pt x="56941" y="1"/>
                </a:lnTo>
              </a:path>
            </a:pathLst>
          </a:custGeom>
          <a:noFill/>
          <a:ln cap="rnd" cmpd="sng" w="20850">
            <a:solidFill>
              <a:srgbClr val="12D77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6" name="Google Shape;566;p25"/>
          <p:cNvSpPr/>
          <p:nvPr/>
        </p:nvSpPr>
        <p:spPr>
          <a:xfrm>
            <a:off x="6773983" y="1603755"/>
            <a:ext cx="134355" cy="31"/>
          </a:xfrm>
          <a:custGeom>
            <a:rect b="b" l="l" r="r" t="t"/>
            <a:pathLst>
              <a:path extrusionOk="0" fill="none" h="1" w="4404">
                <a:moveTo>
                  <a:pt x="0" y="1"/>
                </a:moveTo>
                <a:lnTo>
                  <a:pt x="4403" y="1"/>
                </a:lnTo>
              </a:path>
            </a:pathLst>
          </a:custGeom>
          <a:noFill/>
          <a:ln cap="rnd" cmpd="sng" w="20850">
            <a:solidFill>
              <a:srgbClr val="12D77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7" name="Google Shape;567;p25"/>
          <p:cNvSpPr/>
          <p:nvPr/>
        </p:nvSpPr>
        <p:spPr>
          <a:xfrm>
            <a:off x="6982582" y="1603755"/>
            <a:ext cx="170995" cy="31"/>
          </a:xfrm>
          <a:custGeom>
            <a:rect b="b" l="l" r="r" t="t"/>
            <a:pathLst>
              <a:path extrusionOk="0" fill="none" h="1" w="5605">
                <a:moveTo>
                  <a:pt x="0" y="1"/>
                </a:moveTo>
                <a:lnTo>
                  <a:pt x="5604" y="1"/>
                </a:lnTo>
              </a:path>
            </a:pathLst>
          </a:custGeom>
          <a:noFill/>
          <a:ln cap="rnd" cmpd="sng" w="20850">
            <a:solidFill>
              <a:srgbClr val="12D77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8" name="Google Shape;568;p25"/>
          <p:cNvSpPr/>
          <p:nvPr/>
        </p:nvSpPr>
        <p:spPr>
          <a:xfrm>
            <a:off x="4932129" y="1740116"/>
            <a:ext cx="1086891" cy="31"/>
          </a:xfrm>
          <a:custGeom>
            <a:rect b="b" l="l" r="r" t="t"/>
            <a:pathLst>
              <a:path extrusionOk="0" fill="none" h="1" w="35627">
                <a:moveTo>
                  <a:pt x="1" y="1"/>
                </a:moveTo>
                <a:lnTo>
                  <a:pt x="35626" y="1"/>
                </a:lnTo>
              </a:path>
            </a:pathLst>
          </a:custGeom>
          <a:noFill/>
          <a:ln cap="rnd" cmpd="sng" w="20850">
            <a:solidFill>
              <a:srgbClr val="12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9" name="Google Shape;569;p25"/>
          <p:cNvSpPr/>
          <p:nvPr/>
        </p:nvSpPr>
        <p:spPr>
          <a:xfrm>
            <a:off x="6179698" y="1740116"/>
            <a:ext cx="195431" cy="31"/>
          </a:xfrm>
          <a:custGeom>
            <a:rect b="b" l="l" r="r" t="t"/>
            <a:pathLst>
              <a:path extrusionOk="0" fill="none" h="1" w="6406">
                <a:moveTo>
                  <a:pt x="1" y="1"/>
                </a:moveTo>
                <a:lnTo>
                  <a:pt x="6405" y="1"/>
                </a:lnTo>
              </a:path>
            </a:pathLst>
          </a:custGeom>
          <a:noFill/>
          <a:ln cap="rnd" cmpd="sng" w="20850">
            <a:solidFill>
              <a:srgbClr val="12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0" name="Google Shape;570;p25"/>
          <p:cNvSpPr/>
          <p:nvPr/>
        </p:nvSpPr>
        <p:spPr>
          <a:xfrm>
            <a:off x="5845933" y="1818486"/>
            <a:ext cx="529214" cy="31"/>
          </a:xfrm>
          <a:custGeom>
            <a:rect b="b" l="l" r="r" t="t"/>
            <a:pathLst>
              <a:path extrusionOk="0" fill="none" h="1" w="17347">
                <a:moveTo>
                  <a:pt x="17346" y="0"/>
                </a:moveTo>
                <a:lnTo>
                  <a:pt x="0" y="0"/>
                </a:lnTo>
              </a:path>
            </a:pathLst>
          </a:custGeom>
          <a:noFill/>
          <a:ln cap="rnd" cmpd="sng" w="20850">
            <a:solidFill>
              <a:srgbClr val="12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1" name="Google Shape;571;p25"/>
          <p:cNvSpPr/>
          <p:nvPr/>
        </p:nvSpPr>
        <p:spPr>
          <a:xfrm>
            <a:off x="5666833" y="1818486"/>
            <a:ext cx="106898" cy="31"/>
          </a:xfrm>
          <a:custGeom>
            <a:rect b="b" l="l" r="r" t="t"/>
            <a:pathLst>
              <a:path extrusionOk="0" fill="none" h="1" w="3504">
                <a:moveTo>
                  <a:pt x="3503" y="0"/>
                </a:moveTo>
                <a:lnTo>
                  <a:pt x="1" y="0"/>
                </a:lnTo>
              </a:path>
            </a:pathLst>
          </a:custGeom>
          <a:noFill/>
          <a:ln cap="rnd" cmpd="sng" w="20850">
            <a:solidFill>
              <a:srgbClr val="12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2" name="Google Shape;572;p25"/>
          <p:cNvSpPr/>
          <p:nvPr/>
        </p:nvSpPr>
        <p:spPr>
          <a:xfrm>
            <a:off x="5475531" y="1818486"/>
            <a:ext cx="106868" cy="31"/>
          </a:xfrm>
          <a:custGeom>
            <a:rect b="b" l="l" r="r" t="t"/>
            <a:pathLst>
              <a:path extrusionOk="0" fill="none" h="1" w="3503">
                <a:moveTo>
                  <a:pt x="3503" y="0"/>
                </a:moveTo>
                <a:lnTo>
                  <a:pt x="0" y="0"/>
                </a:lnTo>
              </a:path>
            </a:pathLst>
          </a:custGeom>
          <a:noFill/>
          <a:ln cap="rnd" cmpd="sng" w="20850">
            <a:solidFill>
              <a:srgbClr val="12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3" name="Google Shape;573;p25"/>
          <p:cNvSpPr/>
          <p:nvPr/>
        </p:nvSpPr>
        <p:spPr>
          <a:xfrm>
            <a:off x="5285235" y="1818486"/>
            <a:ext cx="105861" cy="31"/>
          </a:xfrm>
          <a:custGeom>
            <a:rect b="b" l="l" r="r" t="t"/>
            <a:pathLst>
              <a:path extrusionOk="0" fill="none" h="1" w="3470">
                <a:moveTo>
                  <a:pt x="3470" y="0"/>
                </a:moveTo>
                <a:lnTo>
                  <a:pt x="1" y="0"/>
                </a:lnTo>
              </a:path>
            </a:pathLst>
          </a:custGeom>
          <a:noFill/>
          <a:ln cap="rnd" cmpd="sng" w="20850">
            <a:solidFill>
              <a:srgbClr val="12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4" name="Google Shape;574;p25"/>
          <p:cNvSpPr/>
          <p:nvPr/>
        </p:nvSpPr>
        <p:spPr>
          <a:xfrm>
            <a:off x="5093933" y="1818486"/>
            <a:ext cx="105861" cy="31"/>
          </a:xfrm>
          <a:custGeom>
            <a:rect b="b" l="l" r="r" t="t"/>
            <a:pathLst>
              <a:path extrusionOk="0" fill="none" h="1" w="3470">
                <a:moveTo>
                  <a:pt x="3470" y="0"/>
                </a:moveTo>
                <a:lnTo>
                  <a:pt x="0" y="0"/>
                </a:lnTo>
              </a:path>
            </a:pathLst>
          </a:custGeom>
          <a:noFill/>
          <a:ln cap="rnd" cmpd="sng" w="20850">
            <a:solidFill>
              <a:srgbClr val="12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5" name="Google Shape;575;p25"/>
          <p:cNvSpPr/>
          <p:nvPr/>
        </p:nvSpPr>
        <p:spPr>
          <a:xfrm>
            <a:off x="5093933" y="1914122"/>
            <a:ext cx="1647588" cy="31"/>
          </a:xfrm>
          <a:custGeom>
            <a:rect b="b" l="l" r="r" t="t"/>
            <a:pathLst>
              <a:path extrusionOk="0" fill="none" h="1" w="54006">
                <a:moveTo>
                  <a:pt x="54006" y="1"/>
                </a:moveTo>
                <a:lnTo>
                  <a:pt x="0" y="1"/>
                </a:lnTo>
              </a:path>
            </a:pathLst>
          </a:custGeom>
          <a:noFill/>
          <a:ln cap="rnd" cmpd="sng" w="208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6" name="Google Shape;576;p25"/>
          <p:cNvSpPr/>
          <p:nvPr/>
        </p:nvSpPr>
        <p:spPr>
          <a:xfrm>
            <a:off x="4932129" y="1818486"/>
            <a:ext cx="38714" cy="31"/>
          </a:xfrm>
          <a:custGeom>
            <a:rect b="b" l="l" r="r" t="t"/>
            <a:pathLst>
              <a:path extrusionOk="0" fill="none" h="1" w="1269">
                <a:moveTo>
                  <a:pt x="1268" y="0"/>
                </a:moveTo>
                <a:lnTo>
                  <a:pt x="1" y="0"/>
                </a:lnTo>
              </a:path>
            </a:pathLst>
          </a:custGeom>
          <a:noFill/>
          <a:ln cap="rnd" cmpd="sng" w="20850">
            <a:solidFill>
              <a:srgbClr val="12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" name="Google Shape;577;p25"/>
          <p:cNvSpPr/>
          <p:nvPr/>
        </p:nvSpPr>
        <p:spPr>
          <a:xfrm>
            <a:off x="4932129" y="1914122"/>
            <a:ext cx="38714" cy="31"/>
          </a:xfrm>
          <a:custGeom>
            <a:rect b="b" l="l" r="r" t="t"/>
            <a:pathLst>
              <a:path extrusionOk="0" fill="none" h="1" w="1269">
                <a:moveTo>
                  <a:pt x="1268" y="1"/>
                </a:moveTo>
                <a:lnTo>
                  <a:pt x="1" y="1"/>
                </a:lnTo>
              </a:path>
            </a:pathLst>
          </a:custGeom>
          <a:noFill/>
          <a:ln cap="rnd" cmpd="sng" w="20850">
            <a:solidFill>
              <a:srgbClr val="12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8" name="Google Shape;578;p25"/>
          <p:cNvSpPr/>
          <p:nvPr/>
        </p:nvSpPr>
        <p:spPr>
          <a:xfrm>
            <a:off x="4932129" y="2009788"/>
            <a:ext cx="38714" cy="31"/>
          </a:xfrm>
          <a:custGeom>
            <a:rect b="b" l="l" r="r" t="t"/>
            <a:pathLst>
              <a:path extrusionOk="0" fill="none" h="1" w="1269">
                <a:moveTo>
                  <a:pt x="1268" y="0"/>
                </a:moveTo>
                <a:lnTo>
                  <a:pt x="1" y="0"/>
                </a:lnTo>
              </a:path>
            </a:pathLst>
          </a:custGeom>
          <a:noFill/>
          <a:ln cap="rnd" cmpd="sng" w="20850">
            <a:solidFill>
              <a:srgbClr val="12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9" name="Google Shape;579;p25"/>
          <p:cNvSpPr/>
          <p:nvPr/>
        </p:nvSpPr>
        <p:spPr>
          <a:xfrm>
            <a:off x="4932129" y="2105424"/>
            <a:ext cx="38714" cy="31"/>
          </a:xfrm>
          <a:custGeom>
            <a:rect b="b" l="l" r="r" t="t"/>
            <a:pathLst>
              <a:path extrusionOk="0" fill="none" h="1" w="1269">
                <a:moveTo>
                  <a:pt x="1268" y="1"/>
                </a:moveTo>
                <a:lnTo>
                  <a:pt x="1" y="1"/>
                </a:lnTo>
              </a:path>
            </a:pathLst>
          </a:custGeom>
          <a:noFill/>
          <a:ln cap="rnd" cmpd="sng" w="20850">
            <a:solidFill>
              <a:srgbClr val="12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0" name="Google Shape;580;p25"/>
          <p:cNvSpPr/>
          <p:nvPr/>
        </p:nvSpPr>
        <p:spPr>
          <a:xfrm>
            <a:off x="6841126" y="1914122"/>
            <a:ext cx="226976" cy="31"/>
          </a:xfrm>
          <a:custGeom>
            <a:rect b="b" l="l" r="r" t="t"/>
            <a:pathLst>
              <a:path extrusionOk="0" fill="none" h="1" w="7440">
                <a:moveTo>
                  <a:pt x="1" y="1"/>
                </a:moveTo>
                <a:lnTo>
                  <a:pt x="7439" y="1"/>
                </a:lnTo>
              </a:path>
            </a:pathLst>
          </a:custGeom>
          <a:noFill/>
          <a:ln cap="rnd" cmpd="sng" w="208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1" name="Google Shape;581;p25"/>
          <p:cNvSpPr/>
          <p:nvPr/>
        </p:nvSpPr>
        <p:spPr>
          <a:xfrm>
            <a:off x="5089875" y="2009788"/>
            <a:ext cx="455935" cy="31"/>
          </a:xfrm>
          <a:custGeom>
            <a:rect b="b" l="l" r="r" t="t"/>
            <a:pathLst>
              <a:path extrusionOk="0" fill="none" h="1" w="14945">
                <a:moveTo>
                  <a:pt x="0" y="0"/>
                </a:moveTo>
                <a:lnTo>
                  <a:pt x="14944" y="0"/>
                </a:lnTo>
              </a:path>
            </a:pathLst>
          </a:custGeom>
          <a:noFill/>
          <a:ln cap="rnd" cmpd="sng" w="208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2" name="Google Shape;582;p25"/>
          <p:cNvSpPr/>
          <p:nvPr/>
        </p:nvSpPr>
        <p:spPr>
          <a:xfrm>
            <a:off x="5089875" y="2107468"/>
            <a:ext cx="455935" cy="31"/>
          </a:xfrm>
          <a:custGeom>
            <a:rect b="b" l="l" r="r" t="t"/>
            <a:pathLst>
              <a:path extrusionOk="0" fill="none" h="1" w="14945">
                <a:moveTo>
                  <a:pt x="0" y="1"/>
                </a:moveTo>
                <a:lnTo>
                  <a:pt x="14944" y="1"/>
                </a:lnTo>
              </a:path>
            </a:pathLst>
          </a:custGeom>
          <a:noFill/>
          <a:ln cap="rnd" cmpd="sng" w="208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3" name="Google Shape;583;p25"/>
          <p:cNvSpPr/>
          <p:nvPr/>
        </p:nvSpPr>
        <p:spPr>
          <a:xfrm>
            <a:off x="5089875" y="2206185"/>
            <a:ext cx="455935" cy="31"/>
          </a:xfrm>
          <a:custGeom>
            <a:rect b="b" l="l" r="r" t="t"/>
            <a:pathLst>
              <a:path extrusionOk="0" fill="none" h="1" w="14945">
                <a:moveTo>
                  <a:pt x="0" y="0"/>
                </a:moveTo>
                <a:lnTo>
                  <a:pt x="14944" y="0"/>
                </a:lnTo>
              </a:path>
            </a:pathLst>
          </a:custGeom>
          <a:noFill/>
          <a:ln cap="rnd" cmpd="sng" w="208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4" name="Google Shape;584;p25"/>
          <p:cNvSpPr/>
          <p:nvPr/>
        </p:nvSpPr>
        <p:spPr>
          <a:xfrm>
            <a:off x="5089875" y="2303865"/>
            <a:ext cx="455935" cy="31"/>
          </a:xfrm>
          <a:custGeom>
            <a:rect b="b" l="l" r="r" t="t"/>
            <a:pathLst>
              <a:path extrusionOk="0" fill="none" h="1" w="14945">
                <a:moveTo>
                  <a:pt x="0" y="1"/>
                </a:moveTo>
                <a:lnTo>
                  <a:pt x="14944" y="1"/>
                </a:lnTo>
              </a:path>
            </a:pathLst>
          </a:custGeom>
          <a:noFill/>
          <a:ln cap="rnd" cmpd="sng" w="208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5" name="Google Shape;585;p25"/>
          <p:cNvSpPr/>
          <p:nvPr/>
        </p:nvSpPr>
        <p:spPr>
          <a:xfrm>
            <a:off x="5845933" y="2303865"/>
            <a:ext cx="928130" cy="31"/>
          </a:xfrm>
          <a:custGeom>
            <a:rect b="b" l="l" r="r" t="t"/>
            <a:pathLst>
              <a:path extrusionOk="0" fill="none" h="1" w="30423">
                <a:moveTo>
                  <a:pt x="0" y="1"/>
                </a:moveTo>
                <a:lnTo>
                  <a:pt x="30422" y="1"/>
                </a:lnTo>
              </a:path>
            </a:pathLst>
          </a:custGeom>
          <a:noFill/>
          <a:ln cap="rnd" cmpd="sng" w="208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6" name="Google Shape;586;p25"/>
          <p:cNvSpPr/>
          <p:nvPr/>
        </p:nvSpPr>
        <p:spPr>
          <a:xfrm>
            <a:off x="6396442" y="2206185"/>
            <a:ext cx="377591" cy="31"/>
          </a:xfrm>
          <a:custGeom>
            <a:rect b="b" l="l" r="r" t="t"/>
            <a:pathLst>
              <a:path extrusionOk="0" fill="none" h="1" w="12377">
                <a:moveTo>
                  <a:pt x="1" y="0"/>
                </a:moveTo>
                <a:lnTo>
                  <a:pt x="12376" y="0"/>
                </a:lnTo>
              </a:path>
            </a:pathLst>
          </a:custGeom>
          <a:noFill/>
          <a:ln cap="rnd" cmpd="sng" w="208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7" name="Google Shape;587;p25"/>
          <p:cNvSpPr/>
          <p:nvPr/>
        </p:nvSpPr>
        <p:spPr>
          <a:xfrm>
            <a:off x="6624382" y="2105424"/>
            <a:ext cx="149639" cy="31"/>
          </a:xfrm>
          <a:custGeom>
            <a:rect b="b" l="l" r="r" t="t"/>
            <a:pathLst>
              <a:path extrusionOk="0" fill="none" h="1" w="4905">
                <a:moveTo>
                  <a:pt x="1" y="1"/>
                </a:moveTo>
                <a:lnTo>
                  <a:pt x="4904" y="1"/>
                </a:lnTo>
              </a:path>
            </a:pathLst>
          </a:custGeom>
          <a:noFill/>
          <a:ln cap="rnd" cmpd="sng" w="208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8" name="Google Shape;588;p25"/>
          <p:cNvSpPr/>
          <p:nvPr/>
        </p:nvSpPr>
        <p:spPr>
          <a:xfrm>
            <a:off x="7337070" y="1192394"/>
            <a:ext cx="1114298" cy="1734401"/>
          </a:xfrm>
          <a:custGeom>
            <a:rect b="b" l="l" r="r" t="t"/>
            <a:pathLst>
              <a:path extrusionOk="0" h="66148" w="42498">
                <a:moveTo>
                  <a:pt x="2169" y="1"/>
                </a:moveTo>
                <a:cubicBezTo>
                  <a:pt x="968" y="1"/>
                  <a:pt x="0" y="968"/>
                  <a:pt x="0" y="2169"/>
                </a:cubicBezTo>
                <a:lnTo>
                  <a:pt x="0" y="63980"/>
                </a:lnTo>
                <a:cubicBezTo>
                  <a:pt x="0" y="65181"/>
                  <a:pt x="968" y="66148"/>
                  <a:pt x="2169" y="66148"/>
                </a:cubicBezTo>
                <a:lnTo>
                  <a:pt x="40329" y="66148"/>
                </a:lnTo>
                <a:cubicBezTo>
                  <a:pt x="41530" y="66148"/>
                  <a:pt x="42497" y="65181"/>
                  <a:pt x="42497" y="63980"/>
                </a:cubicBezTo>
                <a:lnTo>
                  <a:pt x="42497" y="2169"/>
                </a:lnTo>
                <a:cubicBezTo>
                  <a:pt x="42497" y="968"/>
                  <a:pt x="41530" y="1"/>
                  <a:pt x="4032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9" name="Google Shape;589;p25"/>
          <p:cNvSpPr/>
          <p:nvPr/>
        </p:nvSpPr>
        <p:spPr>
          <a:xfrm>
            <a:off x="7337070" y="1192394"/>
            <a:ext cx="1114298" cy="157451"/>
          </a:xfrm>
          <a:custGeom>
            <a:rect b="b" l="l" r="r" t="t"/>
            <a:pathLst>
              <a:path extrusionOk="0" h="6005" w="42498">
                <a:moveTo>
                  <a:pt x="1635" y="1"/>
                </a:moveTo>
                <a:cubicBezTo>
                  <a:pt x="734" y="1"/>
                  <a:pt x="0" y="734"/>
                  <a:pt x="0" y="1635"/>
                </a:cubicBezTo>
                <a:lnTo>
                  <a:pt x="0" y="6005"/>
                </a:lnTo>
                <a:lnTo>
                  <a:pt x="42497" y="6005"/>
                </a:lnTo>
                <a:lnTo>
                  <a:pt x="42497" y="1635"/>
                </a:lnTo>
                <a:cubicBezTo>
                  <a:pt x="42497" y="734"/>
                  <a:pt x="41764" y="1"/>
                  <a:pt x="4086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0" name="Google Shape;590;p25"/>
          <p:cNvSpPr/>
          <p:nvPr/>
        </p:nvSpPr>
        <p:spPr>
          <a:xfrm>
            <a:off x="7397428" y="1397067"/>
            <a:ext cx="996203" cy="1478126"/>
          </a:xfrm>
          <a:custGeom>
            <a:rect b="b" l="l" r="r" t="t"/>
            <a:pathLst>
              <a:path extrusionOk="0" h="56374" w="37994">
                <a:moveTo>
                  <a:pt x="36259" y="56374"/>
                </a:moveTo>
                <a:lnTo>
                  <a:pt x="1768" y="56374"/>
                </a:lnTo>
                <a:cubicBezTo>
                  <a:pt x="801" y="56374"/>
                  <a:pt x="0" y="55607"/>
                  <a:pt x="0" y="54639"/>
                </a:cubicBezTo>
                <a:lnTo>
                  <a:pt x="0" y="1735"/>
                </a:lnTo>
                <a:cubicBezTo>
                  <a:pt x="0" y="767"/>
                  <a:pt x="801" y="0"/>
                  <a:pt x="1768" y="0"/>
                </a:cubicBezTo>
                <a:lnTo>
                  <a:pt x="36259" y="0"/>
                </a:lnTo>
                <a:cubicBezTo>
                  <a:pt x="37227" y="0"/>
                  <a:pt x="37994" y="767"/>
                  <a:pt x="37994" y="1735"/>
                </a:cubicBezTo>
                <a:lnTo>
                  <a:pt x="37994" y="54639"/>
                </a:lnTo>
                <a:cubicBezTo>
                  <a:pt x="37994" y="55607"/>
                  <a:pt x="37227" y="56374"/>
                  <a:pt x="36259" y="56374"/>
                </a:cubicBezTo>
                <a:close/>
              </a:path>
            </a:pathLst>
          </a:custGeom>
          <a:solidFill>
            <a:srgbClr val="24086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1" name="Google Shape;591;p25"/>
          <p:cNvSpPr/>
          <p:nvPr/>
        </p:nvSpPr>
        <p:spPr>
          <a:xfrm>
            <a:off x="7640565" y="1244860"/>
            <a:ext cx="53384" cy="27164"/>
          </a:xfrm>
          <a:custGeom>
            <a:rect b="b" l="l" r="r" t="t"/>
            <a:pathLst>
              <a:path extrusionOk="0" h="1036" w="2036">
                <a:moveTo>
                  <a:pt x="1001" y="1"/>
                </a:moveTo>
                <a:cubicBezTo>
                  <a:pt x="434" y="1"/>
                  <a:pt x="0" y="435"/>
                  <a:pt x="0" y="1002"/>
                </a:cubicBezTo>
                <a:lnTo>
                  <a:pt x="0" y="1035"/>
                </a:lnTo>
                <a:cubicBezTo>
                  <a:pt x="0" y="468"/>
                  <a:pt x="434" y="1"/>
                  <a:pt x="1001" y="1"/>
                </a:cubicBezTo>
                <a:close/>
                <a:moveTo>
                  <a:pt x="1001" y="1"/>
                </a:moveTo>
                <a:cubicBezTo>
                  <a:pt x="1568" y="1"/>
                  <a:pt x="2035" y="468"/>
                  <a:pt x="2035" y="1035"/>
                </a:cubicBezTo>
                <a:lnTo>
                  <a:pt x="2035" y="1002"/>
                </a:lnTo>
                <a:cubicBezTo>
                  <a:pt x="2035" y="435"/>
                  <a:pt x="1568" y="1"/>
                  <a:pt x="1001" y="1"/>
                </a:cubicBezTo>
                <a:close/>
              </a:path>
            </a:pathLst>
          </a:custGeom>
          <a:solidFill>
            <a:srgbClr val="84FA9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2" name="Google Shape;592;p25"/>
          <p:cNvSpPr/>
          <p:nvPr/>
        </p:nvSpPr>
        <p:spPr>
          <a:xfrm>
            <a:off x="7445515" y="1570223"/>
            <a:ext cx="707599" cy="16650"/>
          </a:xfrm>
          <a:custGeom>
            <a:rect b="b" l="l" r="r" t="t"/>
            <a:pathLst>
              <a:path extrusionOk="0" h="635" w="26987">
                <a:moveTo>
                  <a:pt x="334" y="1"/>
                </a:moveTo>
                <a:cubicBezTo>
                  <a:pt x="134" y="1"/>
                  <a:pt x="1" y="134"/>
                  <a:pt x="1" y="301"/>
                </a:cubicBezTo>
                <a:cubicBezTo>
                  <a:pt x="1" y="501"/>
                  <a:pt x="134" y="635"/>
                  <a:pt x="334" y="635"/>
                </a:cubicBezTo>
                <a:lnTo>
                  <a:pt x="26686" y="635"/>
                </a:lnTo>
                <a:cubicBezTo>
                  <a:pt x="26853" y="635"/>
                  <a:pt x="26987" y="501"/>
                  <a:pt x="26987" y="301"/>
                </a:cubicBezTo>
                <a:cubicBezTo>
                  <a:pt x="26987" y="134"/>
                  <a:pt x="26853" y="1"/>
                  <a:pt x="26686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3" name="Google Shape;593;p25"/>
          <p:cNvSpPr/>
          <p:nvPr/>
        </p:nvSpPr>
        <p:spPr>
          <a:xfrm>
            <a:off x="8196820" y="1570223"/>
            <a:ext cx="68251" cy="16650"/>
          </a:xfrm>
          <a:custGeom>
            <a:rect b="b" l="l" r="r" t="t"/>
            <a:pathLst>
              <a:path extrusionOk="0" h="635" w="2603">
                <a:moveTo>
                  <a:pt x="301" y="1"/>
                </a:moveTo>
                <a:cubicBezTo>
                  <a:pt x="134" y="1"/>
                  <a:pt x="1" y="134"/>
                  <a:pt x="1" y="301"/>
                </a:cubicBezTo>
                <a:cubicBezTo>
                  <a:pt x="1" y="501"/>
                  <a:pt x="134" y="635"/>
                  <a:pt x="301" y="635"/>
                </a:cubicBezTo>
                <a:lnTo>
                  <a:pt x="2269" y="635"/>
                </a:lnTo>
                <a:cubicBezTo>
                  <a:pt x="2436" y="635"/>
                  <a:pt x="2602" y="501"/>
                  <a:pt x="2602" y="301"/>
                </a:cubicBezTo>
                <a:cubicBezTo>
                  <a:pt x="2602" y="134"/>
                  <a:pt x="2436" y="1"/>
                  <a:pt x="2269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4" name="Google Shape;594;p25"/>
          <p:cNvSpPr/>
          <p:nvPr/>
        </p:nvSpPr>
        <p:spPr>
          <a:xfrm>
            <a:off x="8291291" y="1570223"/>
            <a:ext cx="55114" cy="16650"/>
          </a:xfrm>
          <a:custGeom>
            <a:rect b="b" l="l" r="r" t="t"/>
            <a:pathLst>
              <a:path extrusionOk="0" h="635" w="2102">
                <a:moveTo>
                  <a:pt x="300" y="1"/>
                </a:moveTo>
                <a:cubicBezTo>
                  <a:pt x="134" y="1"/>
                  <a:pt x="0" y="134"/>
                  <a:pt x="0" y="301"/>
                </a:cubicBezTo>
                <a:cubicBezTo>
                  <a:pt x="0" y="501"/>
                  <a:pt x="134" y="635"/>
                  <a:pt x="300" y="635"/>
                </a:cubicBezTo>
                <a:lnTo>
                  <a:pt x="1768" y="635"/>
                </a:lnTo>
                <a:cubicBezTo>
                  <a:pt x="1968" y="635"/>
                  <a:pt x="2102" y="501"/>
                  <a:pt x="2102" y="301"/>
                </a:cubicBezTo>
                <a:cubicBezTo>
                  <a:pt x="2102" y="134"/>
                  <a:pt x="1968" y="1"/>
                  <a:pt x="1768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5" name="Google Shape;595;p25"/>
          <p:cNvSpPr/>
          <p:nvPr/>
        </p:nvSpPr>
        <p:spPr>
          <a:xfrm>
            <a:off x="7445515" y="1648070"/>
            <a:ext cx="404994" cy="16650"/>
          </a:xfrm>
          <a:custGeom>
            <a:rect b="b" l="l" r="r" t="t"/>
            <a:pathLst>
              <a:path extrusionOk="0" h="635" w="15446">
                <a:moveTo>
                  <a:pt x="334" y="1"/>
                </a:moveTo>
                <a:cubicBezTo>
                  <a:pt x="134" y="1"/>
                  <a:pt x="1" y="134"/>
                  <a:pt x="1" y="334"/>
                </a:cubicBezTo>
                <a:cubicBezTo>
                  <a:pt x="1" y="501"/>
                  <a:pt x="134" y="634"/>
                  <a:pt x="334" y="634"/>
                </a:cubicBezTo>
                <a:lnTo>
                  <a:pt x="15112" y="634"/>
                </a:lnTo>
                <a:cubicBezTo>
                  <a:pt x="15312" y="634"/>
                  <a:pt x="15445" y="501"/>
                  <a:pt x="15445" y="334"/>
                </a:cubicBezTo>
                <a:cubicBezTo>
                  <a:pt x="15445" y="134"/>
                  <a:pt x="15312" y="1"/>
                  <a:pt x="15112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6" name="Google Shape;596;p25"/>
          <p:cNvSpPr/>
          <p:nvPr/>
        </p:nvSpPr>
        <p:spPr>
          <a:xfrm>
            <a:off x="7857456" y="1648070"/>
            <a:ext cx="127744" cy="16650"/>
          </a:xfrm>
          <a:custGeom>
            <a:rect b="b" l="l" r="r" t="t"/>
            <a:pathLst>
              <a:path extrusionOk="0" h="635" w="4872">
                <a:moveTo>
                  <a:pt x="301" y="1"/>
                </a:moveTo>
                <a:cubicBezTo>
                  <a:pt x="134" y="1"/>
                  <a:pt x="1" y="134"/>
                  <a:pt x="1" y="334"/>
                </a:cubicBezTo>
                <a:cubicBezTo>
                  <a:pt x="1" y="501"/>
                  <a:pt x="134" y="634"/>
                  <a:pt x="301" y="634"/>
                </a:cubicBezTo>
                <a:lnTo>
                  <a:pt x="4571" y="634"/>
                </a:lnTo>
                <a:cubicBezTo>
                  <a:pt x="4738" y="634"/>
                  <a:pt x="4871" y="501"/>
                  <a:pt x="4871" y="334"/>
                </a:cubicBezTo>
                <a:cubicBezTo>
                  <a:pt x="4871" y="134"/>
                  <a:pt x="4738" y="1"/>
                  <a:pt x="4571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7" name="Google Shape;597;p25"/>
          <p:cNvSpPr/>
          <p:nvPr/>
        </p:nvSpPr>
        <p:spPr>
          <a:xfrm>
            <a:off x="7899460" y="1692670"/>
            <a:ext cx="85739" cy="17515"/>
          </a:xfrm>
          <a:custGeom>
            <a:rect b="b" l="l" r="r" t="t"/>
            <a:pathLst>
              <a:path extrusionOk="0" h="668" w="3270">
                <a:moveTo>
                  <a:pt x="334" y="1"/>
                </a:moveTo>
                <a:cubicBezTo>
                  <a:pt x="134" y="1"/>
                  <a:pt x="0" y="168"/>
                  <a:pt x="0" y="334"/>
                </a:cubicBezTo>
                <a:cubicBezTo>
                  <a:pt x="0" y="535"/>
                  <a:pt x="134" y="668"/>
                  <a:pt x="334" y="668"/>
                </a:cubicBezTo>
                <a:lnTo>
                  <a:pt x="2969" y="668"/>
                </a:lnTo>
                <a:cubicBezTo>
                  <a:pt x="3136" y="668"/>
                  <a:pt x="3269" y="501"/>
                  <a:pt x="3269" y="334"/>
                </a:cubicBezTo>
                <a:cubicBezTo>
                  <a:pt x="3269" y="168"/>
                  <a:pt x="3136" y="1"/>
                  <a:pt x="2969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" name="Google Shape;598;p25"/>
          <p:cNvSpPr/>
          <p:nvPr/>
        </p:nvSpPr>
        <p:spPr>
          <a:xfrm>
            <a:off x="7857456" y="1692670"/>
            <a:ext cx="25407" cy="17515"/>
          </a:xfrm>
          <a:custGeom>
            <a:rect b="b" l="l" r="r" t="t"/>
            <a:pathLst>
              <a:path extrusionOk="0" h="668" w="969">
                <a:moveTo>
                  <a:pt x="335" y="1"/>
                </a:moveTo>
                <a:cubicBezTo>
                  <a:pt x="168" y="1"/>
                  <a:pt x="1" y="168"/>
                  <a:pt x="1" y="334"/>
                </a:cubicBezTo>
                <a:cubicBezTo>
                  <a:pt x="1" y="535"/>
                  <a:pt x="168" y="668"/>
                  <a:pt x="335" y="668"/>
                </a:cubicBezTo>
                <a:lnTo>
                  <a:pt x="635" y="668"/>
                </a:lnTo>
                <a:cubicBezTo>
                  <a:pt x="802" y="668"/>
                  <a:pt x="968" y="501"/>
                  <a:pt x="968" y="334"/>
                </a:cubicBezTo>
                <a:cubicBezTo>
                  <a:pt x="968" y="168"/>
                  <a:pt x="835" y="1"/>
                  <a:pt x="635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9" name="Google Shape;599;p25"/>
          <p:cNvSpPr/>
          <p:nvPr/>
        </p:nvSpPr>
        <p:spPr>
          <a:xfrm>
            <a:off x="7756877" y="1692670"/>
            <a:ext cx="77008" cy="17515"/>
          </a:xfrm>
          <a:custGeom>
            <a:rect b="b" l="l" r="r" t="t"/>
            <a:pathLst>
              <a:path extrusionOk="0" h="668" w="2937">
                <a:moveTo>
                  <a:pt x="301" y="1"/>
                </a:moveTo>
                <a:cubicBezTo>
                  <a:pt x="134" y="1"/>
                  <a:pt x="1" y="168"/>
                  <a:pt x="1" y="334"/>
                </a:cubicBezTo>
                <a:cubicBezTo>
                  <a:pt x="1" y="535"/>
                  <a:pt x="134" y="668"/>
                  <a:pt x="301" y="668"/>
                </a:cubicBezTo>
                <a:lnTo>
                  <a:pt x="2636" y="668"/>
                </a:lnTo>
                <a:cubicBezTo>
                  <a:pt x="2803" y="668"/>
                  <a:pt x="2936" y="501"/>
                  <a:pt x="2936" y="334"/>
                </a:cubicBezTo>
                <a:cubicBezTo>
                  <a:pt x="2936" y="168"/>
                  <a:pt x="2803" y="1"/>
                  <a:pt x="2636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0" name="Google Shape;600;p25"/>
          <p:cNvSpPr/>
          <p:nvPr/>
        </p:nvSpPr>
        <p:spPr>
          <a:xfrm>
            <a:off x="7647566" y="1692670"/>
            <a:ext cx="77873" cy="17515"/>
          </a:xfrm>
          <a:custGeom>
            <a:rect b="b" l="l" r="r" t="t"/>
            <a:pathLst>
              <a:path extrusionOk="0" h="668" w="2970">
                <a:moveTo>
                  <a:pt x="300" y="1"/>
                </a:moveTo>
                <a:cubicBezTo>
                  <a:pt x="134" y="1"/>
                  <a:pt x="0" y="168"/>
                  <a:pt x="0" y="334"/>
                </a:cubicBezTo>
                <a:cubicBezTo>
                  <a:pt x="0" y="535"/>
                  <a:pt x="134" y="668"/>
                  <a:pt x="300" y="668"/>
                </a:cubicBezTo>
                <a:lnTo>
                  <a:pt x="2635" y="668"/>
                </a:lnTo>
                <a:cubicBezTo>
                  <a:pt x="2802" y="668"/>
                  <a:pt x="2969" y="501"/>
                  <a:pt x="2936" y="334"/>
                </a:cubicBezTo>
                <a:cubicBezTo>
                  <a:pt x="2936" y="168"/>
                  <a:pt x="2802" y="1"/>
                  <a:pt x="2635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1" name="Google Shape;601;p25"/>
          <p:cNvSpPr/>
          <p:nvPr/>
        </p:nvSpPr>
        <p:spPr>
          <a:xfrm>
            <a:off x="7538229" y="1692670"/>
            <a:ext cx="77873" cy="17515"/>
          </a:xfrm>
          <a:custGeom>
            <a:rect b="b" l="l" r="r" t="t"/>
            <a:pathLst>
              <a:path extrusionOk="0" h="668" w="2970">
                <a:moveTo>
                  <a:pt x="301" y="1"/>
                </a:moveTo>
                <a:cubicBezTo>
                  <a:pt x="134" y="1"/>
                  <a:pt x="1" y="168"/>
                  <a:pt x="1" y="334"/>
                </a:cubicBezTo>
                <a:cubicBezTo>
                  <a:pt x="1" y="535"/>
                  <a:pt x="134" y="668"/>
                  <a:pt x="301" y="668"/>
                </a:cubicBezTo>
                <a:lnTo>
                  <a:pt x="2636" y="668"/>
                </a:lnTo>
                <a:cubicBezTo>
                  <a:pt x="2803" y="668"/>
                  <a:pt x="2969" y="501"/>
                  <a:pt x="2969" y="334"/>
                </a:cubicBezTo>
                <a:cubicBezTo>
                  <a:pt x="2969" y="168"/>
                  <a:pt x="2803" y="1"/>
                  <a:pt x="2636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2" name="Google Shape;602;p25"/>
          <p:cNvSpPr/>
          <p:nvPr/>
        </p:nvSpPr>
        <p:spPr>
          <a:xfrm>
            <a:off x="7538229" y="1747784"/>
            <a:ext cx="656863" cy="16650"/>
          </a:xfrm>
          <a:custGeom>
            <a:rect b="b" l="l" r="r" t="t"/>
            <a:pathLst>
              <a:path extrusionOk="0" h="635" w="25052">
                <a:moveTo>
                  <a:pt x="301" y="0"/>
                </a:moveTo>
                <a:cubicBezTo>
                  <a:pt x="134" y="0"/>
                  <a:pt x="1" y="134"/>
                  <a:pt x="1" y="334"/>
                </a:cubicBezTo>
                <a:cubicBezTo>
                  <a:pt x="1" y="501"/>
                  <a:pt x="134" y="634"/>
                  <a:pt x="301" y="634"/>
                </a:cubicBezTo>
                <a:lnTo>
                  <a:pt x="24718" y="634"/>
                </a:lnTo>
                <a:cubicBezTo>
                  <a:pt x="24885" y="634"/>
                  <a:pt x="25052" y="501"/>
                  <a:pt x="25018" y="334"/>
                </a:cubicBezTo>
                <a:cubicBezTo>
                  <a:pt x="25018" y="134"/>
                  <a:pt x="24885" y="0"/>
                  <a:pt x="2471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3" name="Google Shape;603;p25"/>
          <p:cNvSpPr/>
          <p:nvPr/>
        </p:nvSpPr>
        <p:spPr>
          <a:xfrm>
            <a:off x="7445515" y="1692670"/>
            <a:ext cx="39382" cy="17515"/>
          </a:xfrm>
          <a:custGeom>
            <a:rect b="b" l="l" r="r" t="t"/>
            <a:pathLst>
              <a:path extrusionOk="0" h="668" w="1502">
                <a:moveTo>
                  <a:pt x="334" y="1"/>
                </a:moveTo>
                <a:cubicBezTo>
                  <a:pt x="134" y="1"/>
                  <a:pt x="1" y="168"/>
                  <a:pt x="1" y="334"/>
                </a:cubicBezTo>
                <a:cubicBezTo>
                  <a:pt x="1" y="535"/>
                  <a:pt x="134" y="668"/>
                  <a:pt x="334" y="668"/>
                </a:cubicBezTo>
                <a:lnTo>
                  <a:pt x="1168" y="668"/>
                </a:lnTo>
                <a:cubicBezTo>
                  <a:pt x="1335" y="668"/>
                  <a:pt x="1502" y="501"/>
                  <a:pt x="1468" y="334"/>
                </a:cubicBezTo>
                <a:cubicBezTo>
                  <a:pt x="1468" y="168"/>
                  <a:pt x="1335" y="1"/>
                  <a:pt x="1168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4" name="Google Shape;604;p25"/>
          <p:cNvSpPr/>
          <p:nvPr/>
        </p:nvSpPr>
        <p:spPr>
          <a:xfrm>
            <a:off x="7445515" y="1747784"/>
            <a:ext cx="39382" cy="16650"/>
          </a:xfrm>
          <a:custGeom>
            <a:rect b="b" l="l" r="r" t="t"/>
            <a:pathLst>
              <a:path extrusionOk="0" h="635" w="1502">
                <a:moveTo>
                  <a:pt x="334" y="0"/>
                </a:moveTo>
                <a:cubicBezTo>
                  <a:pt x="134" y="0"/>
                  <a:pt x="1" y="134"/>
                  <a:pt x="1" y="334"/>
                </a:cubicBezTo>
                <a:cubicBezTo>
                  <a:pt x="1" y="501"/>
                  <a:pt x="134" y="634"/>
                  <a:pt x="334" y="634"/>
                </a:cubicBezTo>
                <a:lnTo>
                  <a:pt x="1168" y="634"/>
                </a:lnTo>
                <a:cubicBezTo>
                  <a:pt x="1335" y="634"/>
                  <a:pt x="1502" y="501"/>
                  <a:pt x="1468" y="334"/>
                </a:cubicBezTo>
                <a:cubicBezTo>
                  <a:pt x="1468" y="134"/>
                  <a:pt x="1335" y="0"/>
                  <a:pt x="1168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5" name="Google Shape;605;p25"/>
          <p:cNvSpPr/>
          <p:nvPr/>
        </p:nvSpPr>
        <p:spPr>
          <a:xfrm>
            <a:off x="7445515" y="1802007"/>
            <a:ext cx="39382" cy="17515"/>
          </a:xfrm>
          <a:custGeom>
            <a:rect b="b" l="l" r="r" t="t"/>
            <a:pathLst>
              <a:path extrusionOk="0" h="668" w="1502">
                <a:moveTo>
                  <a:pt x="334" y="1"/>
                </a:moveTo>
                <a:cubicBezTo>
                  <a:pt x="134" y="1"/>
                  <a:pt x="1" y="167"/>
                  <a:pt x="1" y="334"/>
                </a:cubicBezTo>
                <a:cubicBezTo>
                  <a:pt x="1" y="501"/>
                  <a:pt x="134" y="668"/>
                  <a:pt x="334" y="668"/>
                </a:cubicBezTo>
                <a:lnTo>
                  <a:pt x="1168" y="668"/>
                </a:lnTo>
                <a:cubicBezTo>
                  <a:pt x="1335" y="668"/>
                  <a:pt x="1502" y="501"/>
                  <a:pt x="1468" y="334"/>
                </a:cubicBezTo>
                <a:cubicBezTo>
                  <a:pt x="1468" y="167"/>
                  <a:pt x="1335" y="1"/>
                  <a:pt x="1168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6" name="Google Shape;606;p25"/>
          <p:cNvSpPr/>
          <p:nvPr/>
        </p:nvSpPr>
        <p:spPr>
          <a:xfrm>
            <a:off x="7445515" y="1857122"/>
            <a:ext cx="39382" cy="16623"/>
          </a:xfrm>
          <a:custGeom>
            <a:rect b="b" l="l" r="r" t="t"/>
            <a:pathLst>
              <a:path extrusionOk="0" h="634" w="1502">
                <a:moveTo>
                  <a:pt x="334" y="0"/>
                </a:moveTo>
                <a:cubicBezTo>
                  <a:pt x="134" y="0"/>
                  <a:pt x="1" y="133"/>
                  <a:pt x="1" y="300"/>
                </a:cubicBezTo>
                <a:cubicBezTo>
                  <a:pt x="1" y="500"/>
                  <a:pt x="134" y="634"/>
                  <a:pt x="334" y="634"/>
                </a:cubicBezTo>
                <a:lnTo>
                  <a:pt x="1168" y="634"/>
                </a:lnTo>
                <a:cubicBezTo>
                  <a:pt x="1335" y="634"/>
                  <a:pt x="1502" y="500"/>
                  <a:pt x="1468" y="300"/>
                </a:cubicBezTo>
                <a:cubicBezTo>
                  <a:pt x="1468" y="133"/>
                  <a:pt x="1335" y="0"/>
                  <a:pt x="1168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7" name="Google Shape;607;p25"/>
          <p:cNvSpPr/>
          <p:nvPr/>
        </p:nvSpPr>
        <p:spPr>
          <a:xfrm>
            <a:off x="8235311" y="1747784"/>
            <a:ext cx="96227" cy="16650"/>
          </a:xfrm>
          <a:custGeom>
            <a:rect b="b" l="l" r="r" t="t"/>
            <a:pathLst>
              <a:path extrusionOk="0" h="635" w="3670">
                <a:moveTo>
                  <a:pt x="300" y="0"/>
                </a:moveTo>
                <a:cubicBezTo>
                  <a:pt x="134" y="0"/>
                  <a:pt x="0" y="134"/>
                  <a:pt x="0" y="334"/>
                </a:cubicBezTo>
                <a:cubicBezTo>
                  <a:pt x="0" y="501"/>
                  <a:pt x="134" y="634"/>
                  <a:pt x="300" y="634"/>
                </a:cubicBezTo>
                <a:lnTo>
                  <a:pt x="3336" y="634"/>
                </a:lnTo>
                <a:cubicBezTo>
                  <a:pt x="3503" y="634"/>
                  <a:pt x="3670" y="501"/>
                  <a:pt x="3670" y="334"/>
                </a:cubicBezTo>
                <a:cubicBezTo>
                  <a:pt x="3670" y="134"/>
                  <a:pt x="3536" y="0"/>
                  <a:pt x="333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8" name="Google Shape;608;p25"/>
          <p:cNvSpPr/>
          <p:nvPr/>
        </p:nvSpPr>
        <p:spPr>
          <a:xfrm>
            <a:off x="7535607" y="1802007"/>
            <a:ext cx="277276" cy="17515"/>
          </a:xfrm>
          <a:custGeom>
            <a:rect b="b" l="l" r="r" t="t"/>
            <a:pathLst>
              <a:path extrusionOk="0" h="668" w="10575">
                <a:moveTo>
                  <a:pt x="334" y="1"/>
                </a:moveTo>
                <a:cubicBezTo>
                  <a:pt x="134" y="1"/>
                  <a:pt x="1" y="167"/>
                  <a:pt x="1" y="334"/>
                </a:cubicBezTo>
                <a:cubicBezTo>
                  <a:pt x="1" y="501"/>
                  <a:pt x="134" y="668"/>
                  <a:pt x="334" y="668"/>
                </a:cubicBezTo>
                <a:lnTo>
                  <a:pt x="10275" y="668"/>
                </a:lnTo>
                <a:cubicBezTo>
                  <a:pt x="10441" y="668"/>
                  <a:pt x="10575" y="501"/>
                  <a:pt x="10575" y="334"/>
                </a:cubicBezTo>
                <a:cubicBezTo>
                  <a:pt x="10575" y="167"/>
                  <a:pt x="10441" y="1"/>
                  <a:pt x="1027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9" name="Google Shape;609;p25"/>
          <p:cNvSpPr/>
          <p:nvPr/>
        </p:nvSpPr>
        <p:spPr>
          <a:xfrm>
            <a:off x="7899460" y="1969946"/>
            <a:ext cx="314011" cy="17515"/>
          </a:xfrm>
          <a:custGeom>
            <a:rect b="b" l="l" r="r" t="t"/>
            <a:pathLst>
              <a:path extrusionOk="0" h="668" w="11976">
                <a:moveTo>
                  <a:pt x="300" y="0"/>
                </a:moveTo>
                <a:cubicBezTo>
                  <a:pt x="134" y="0"/>
                  <a:pt x="0" y="134"/>
                  <a:pt x="0" y="334"/>
                </a:cubicBezTo>
                <a:cubicBezTo>
                  <a:pt x="0" y="500"/>
                  <a:pt x="134" y="667"/>
                  <a:pt x="300" y="667"/>
                </a:cubicBezTo>
                <a:lnTo>
                  <a:pt x="11642" y="667"/>
                </a:lnTo>
                <a:cubicBezTo>
                  <a:pt x="11842" y="667"/>
                  <a:pt x="11975" y="500"/>
                  <a:pt x="11975" y="334"/>
                </a:cubicBezTo>
                <a:cubicBezTo>
                  <a:pt x="11975" y="134"/>
                  <a:pt x="11842" y="0"/>
                  <a:pt x="1164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0" name="Google Shape;610;p25"/>
          <p:cNvSpPr/>
          <p:nvPr/>
        </p:nvSpPr>
        <p:spPr>
          <a:xfrm>
            <a:off x="7980795" y="1913966"/>
            <a:ext cx="232676" cy="17515"/>
          </a:xfrm>
          <a:custGeom>
            <a:rect b="b" l="l" r="r" t="t"/>
            <a:pathLst>
              <a:path extrusionOk="0" h="668" w="8874">
                <a:moveTo>
                  <a:pt x="334" y="0"/>
                </a:moveTo>
                <a:cubicBezTo>
                  <a:pt x="134" y="0"/>
                  <a:pt x="0" y="134"/>
                  <a:pt x="0" y="334"/>
                </a:cubicBezTo>
                <a:cubicBezTo>
                  <a:pt x="0" y="501"/>
                  <a:pt x="134" y="667"/>
                  <a:pt x="334" y="667"/>
                </a:cubicBezTo>
                <a:lnTo>
                  <a:pt x="8540" y="667"/>
                </a:lnTo>
                <a:cubicBezTo>
                  <a:pt x="8740" y="667"/>
                  <a:pt x="8873" y="501"/>
                  <a:pt x="8873" y="334"/>
                </a:cubicBezTo>
                <a:cubicBezTo>
                  <a:pt x="8873" y="134"/>
                  <a:pt x="8740" y="0"/>
                  <a:pt x="854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1" name="Google Shape;611;p25"/>
          <p:cNvSpPr/>
          <p:nvPr/>
        </p:nvSpPr>
        <p:spPr>
          <a:xfrm>
            <a:off x="8111108" y="1857122"/>
            <a:ext cx="102363" cy="16623"/>
          </a:xfrm>
          <a:custGeom>
            <a:rect b="b" l="l" r="r" t="t"/>
            <a:pathLst>
              <a:path extrusionOk="0" h="634" w="3904">
                <a:moveTo>
                  <a:pt x="301" y="0"/>
                </a:moveTo>
                <a:cubicBezTo>
                  <a:pt x="134" y="0"/>
                  <a:pt x="1" y="133"/>
                  <a:pt x="1" y="300"/>
                </a:cubicBezTo>
                <a:cubicBezTo>
                  <a:pt x="1" y="500"/>
                  <a:pt x="134" y="634"/>
                  <a:pt x="301" y="634"/>
                </a:cubicBezTo>
                <a:lnTo>
                  <a:pt x="3570" y="634"/>
                </a:lnTo>
                <a:cubicBezTo>
                  <a:pt x="3770" y="634"/>
                  <a:pt x="3903" y="500"/>
                  <a:pt x="3903" y="300"/>
                </a:cubicBezTo>
                <a:cubicBezTo>
                  <a:pt x="3903" y="133"/>
                  <a:pt x="3770" y="0"/>
                  <a:pt x="357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2" name="Google Shape;612;p25"/>
          <p:cNvSpPr/>
          <p:nvPr/>
        </p:nvSpPr>
        <p:spPr>
          <a:xfrm>
            <a:off x="7445515" y="1494133"/>
            <a:ext cx="328012" cy="16650"/>
          </a:xfrm>
          <a:custGeom>
            <a:rect b="b" l="l" r="r" t="t"/>
            <a:pathLst>
              <a:path extrusionOk="0" h="635" w="12510">
                <a:moveTo>
                  <a:pt x="334" y="1"/>
                </a:moveTo>
                <a:cubicBezTo>
                  <a:pt x="134" y="1"/>
                  <a:pt x="1" y="134"/>
                  <a:pt x="1" y="334"/>
                </a:cubicBezTo>
                <a:cubicBezTo>
                  <a:pt x="1" y="501"/>
                  <a:pt x="134" y="635"/>
                  <a:pt x="334" y="635"/>
                </a:cubicBezTo>
                <a:lnTo>
                  <a:pt x="12176" y="635"/>
                </a:lnTo>
                <a:cubicBezTo>
                  <a:pt x="12376" y="635"/>
                  <a:pt x="12510" y="501"/>
                  <a:pt x="12510" y="334"/>
                </a:cubicBezTo>
                <a:cubicBezTo>
                  <a:pt x="12510" y="134"/>
                  <a:pt x="12376" y="1"/>
                  <a:pt x="1217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3" name="Google Shape;613;p25"/>
          <p:cNvSpPr/>
          <p:nvPr/>
        </p:nvSpPr>
        <p:spPr>
          <a:xfrm>
            <a:off x="7445515" y="2102881"/>
            <a:ext cx="530064" cy="17515"/>
          </a:xfrm>
          <a:custGeom>
            <a:rect b="b" l="l" r="r" t="t"/>
            <a:pathLst>
              <a:path extrusionOk="0" h="668" w="20216">
                <a:moveTo>
                  <a:pt x="334" y="0"/>
                </a:moveTo>
                <a:cubicBezTo>
                  <a:pt x="134" y="0"/>
                  <a:pt x="1" y="134"/>
                  <a:pt x="1" y="334"/>
                </a:cubicBezTo>
                <a:cubicBezTo>
                  <a:pt x="1" y="501"/>
                  <a:pt x="134" y="668"/>
                  <a:pt x="334" y="668"/>
                </a:cubicBezTo>
                <a:lnTo>
                  <a:pt x="19882" y="668"/>
                </a:lnTo>
                <a:cubicBezTo>
                  <a:pt x="20048" y="668"/>
                  <a:pt x="20215" y="501"/>
                  <a:pt x="20182" y="334"/>
                </a:cubicBezTo>
                <a:cubicBezTo>
                  <a:pt x="20182" y="134"/>
                  <a:pt x="20048" y="0"/>
                  <a:pt x="1988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4" name="Google Shape;614;p25"/>
          <p:cNvSpPr/>
          <p:nvPr/>
        </p:nvSpPr>
        <p:spPr>
          <a:xfrm>
            <a:off x="7445515" y="2170214"/>
            <a:ext cx="530064" cy="17541"/>
          </a:xfrm>
          <a:custGeom>
            <a:rect b="b" l="l" r="r" t="t"/>
            <a:pathLst>
              <a:path extrusionOk="0" h="669" w="20216">
                <a:moveTo>
                  <a:pt x="334" y="1"/>
                </a:moveTo>
                <a:cubicBezTo>
                  <a:pt x="134" y="1"/>
                  <a:pt x="1" y="134"/>
                  <a:pt x="1" y="334"/>
                </a:cubicBezTo>
                <a:cubicBezTo>
                  <a:pt x="1" y="501"/>
                  <a:pt x="134" y="668"/>
                  <a:pt x="334" y="668"/>
                </a:cubicBezTo>
                <a:lnTo>
                  <a:pt x="19882" y="668"/>
                </a:lnTo>
                <a:cubicBezTo>
                  <a:pt x="20048" y="668"/>
                  <a:pt x="20215" y="501"/>
                  <a:pt x="20182" y="334"/>
                </a:cubicBezTo>
                <a:cubicBezTo>
                  <a:pt x="20182" y="134"/>
                  <a:pt x="20048" y="1"/>
                  <a:pt x="19882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5" name="Google Shape;615;p25"/>
          <p:cNvSpPr/>
          <p:nvPr/>
        </p:nvSpPr>
        <p:spPr>
          <a:xfrm>
            <a:off x="7445515" y="2237573"/>
            <a:ext cx="529172" cy="17515"/>
          </a:xfrm>
          <a:custGeom>
            <a:rect b="b" l="l" r="r" t="t"/>
            <a:pathLst>
              <a:path extrusionOk="0" h="668" w="20182">
                <a:moveTo>
                  <a:pt x="334" y="0"/>
                </a:moveTo>
                <a:cubicBezTo>
                  <a:pt x="134" y="0"/>
                  <a:pt x="1" y="167"/>
                  <a:pt x="1" y="334"/>
                </a:cubicBezTo>
                <a:cubicBezTo>
                  <a:pt x="1" y="501"/>
                  <a:pt x="134" y="668"/>
                  <a:pt x="334" y="668"/>
                </a:cubicBezTo>
                <a:lnTo>
                  <a:pt x="19882" y="668"/>
                </a:lnTo>
                <a:cubicBezTo>
                  <a:pt x="20048" y="668"/>
                  <a:pt x="20182" y="501"/>
                  <a:pt x="20182" y="334"/>
                </a:cubicBezTo>
                <a:cubicBezTo>
                  <a:pt x="20182" y="167"/>
                  <a:pt x="20048" y="0"/>
                  <a:pt x="1988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6" name="Google Shape;616;p25"/>
          <p:cNvSpPr/>
          <p:nvPr/>
        </p:nvSpPr>
        <p:spPr>
          <a:xfrm>
            <a:off x="7445515" y="2639891"/>
            <a:ext cx="529172" cy="16650"/>
          </a:xfrm>
          <a:custGeom>
            <a:rect b="b" l="l" r="r" t="t"/>
            <a:pathLst>
              <a:path extrusionOk="0" h="635" w="20182">
                <a:moveTo>
                  <a:pt x="334" y="1"/>
                </a:moveTo>
                <a:cubicBezTo>
                  <a:pt x="134" y="1"/>
                  <a:pt x="1" y="134"/>
                  <a:pt x="1" y="334"/>
                </a:cubicBezTo>
                <a:cubicBezTo>
                  <a:pt x="1" y="501"/>
                  <a:pt x="134" y="635"/>
                  <a:pt x="334" y="635"/>
                </a:cubicBezTo>
                <a:lnTo>
                  <a:pt x="19882" y="635"/>
                </a:lnTo>
                <a:cubicBezTo>
                  <a:pt x="20048" y="635"/>
                  <a:pt x="20182" y="501"/>
                  <a:pt x="20182" y="334"/>
                </a:cubicBezTo>
                <a:cubicBezTo>
                  <a:pt x="20182" y="134"/>
                  <a:pt x="20048" y="1"/>
                  <a:pt x="19882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7" name="Google Shape;617;p25"/>
          <p:cNvSpPr/>
          <p:nvPr/>
        </p:nvSpPr>
        <p:spPr>
          <a:xfrm>
            <a:off x="7927437" y="2025034"/>
            <a:ext cx="157451" cy="16650"/>
          </a:xfrm>
          <a:custGeom>
            <a:rect b="b" l="l" r="r" t="t"/>
            <a:pathLst>
              <a:path extrusionOk="0" h="635" w="6005">
                <a:moveTo>
                  <a:pt x="334" y="1"/>
                </a:moveTo>
                <a:cubicBezTo>
                  <a:pt x="167" y="1"/>
                  <a:pt x="1" y="134"/>
                  <a:pt x="1" y="334"/>
                </a:cubicBezTo>
                <a:cubicBezTo>
                  <a:pt x="1" y="501"/>
                  <a:pt x="167" y="634"/>
                  <a:pt x="334" y="634"/>
                </a:cubicBezTo>
                <a:lnTo>
                  <a:pt x="5671" y="634"/>
                </a:lnTo>
                <a:cubicBezTo>
                  <a:pt x="5838" y="634"/>
                  <a:pt x="6005" y="501"/>
                  <a:pt x="6005" y="334"/>
                </a:cubicBezTo>
                <a:cubicBezTo>
                  <a:pt x="6005" y="134"/>
                  <a:pt x="5838" y="1"/>
                  <a:pt x="5671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8" name="Google Shape;618;p25"/>
          <p:cNvSpPr/>
          <p:nvPr/>
        </p:nvSpPr>
        <p:spPr>
          <a:xfrm>
            <a:off x="8136462" y="2025034"/>
            <a:ext cx="209944" cy="16650"/>
          </a:xfrm>
          <a:custGeom>
            <a:rect b="b" l="l" r="r" t="t"/>
            <a:pathLst>
              <a:path extrusionOk="0" h="635" w="8007">
                <a:moveTo>
                  <a:pt x="334" y="1"/>
                </a:moveTo>
                <a:cubicBezTo>
                  <a:pt x="134" y="1"/>
                  <a:pt x="1" y="134"/>
                  <a:pt x="1" y="334"/>
                </a:cubicBezTo>
                <a:cubicBezTo>
                  <a:pt x="1" y="501"/>
                  <a:pt x="134" y="634"/>
                  <a:pt x="334" y="634"/>
                </a:cubicBezTo>
                <a:lnTo>
                  <a:pt x="7673" y="634"/>
                </a:lnTo>
                <a:cubicBezTo>
                  <a:pt x="7873" y="634"/>
                  <a:pt x="8007" y="501"/>
                  <a:pt x="8007" y="334"/>
                </a:cubicBezTo>
                <a:cubicBezTo>
                  <a:pt x="8007" y="134"/>
                  <a:pt x="7873" y="1"/>
                  <a:pt x="7673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9" name="Google Shape;619;p25"/>
          <p:cNvSpPr/>
          <p:nvPr/>
        </p:nvSpPr>
        <p:spPr>
          <a:xfrm>
            <a:off x="8136462" y="2102881"/>
            <a:ext cx="209944" cy="17515"/>
          </a:xfrm>
          <a:custGeom>
            <a:rect b="b" l="l" r="r" t="t"/>
            <a:pathLst>
              <a:path extrusionOk="0" h="668" w="8007">
                <a:moveTo>
                  <a:pt x="334" y="0"/>
                </a:moveTo>
                <a:cubicBezTo>
                  <a:pt x="134" y="0"/>
                  <a:pt x="1" y="134"/>
                  <a:pt x="1" y="334"/>
                </a:cubicBezTo>
                <a:cubicBezTo>
                  <a:pt x="1" y="501"/>
                  <a:pt x="134" y="668"/>
                  <a:pt x="334" y="668"/>
                </a:cubicBezTo>
                <a:lnTo>
                  <a:pt x="7673" y="668"/>
                </a:lnTo>
                <a:cubicBezTo>
                  <a:pt x="7873" y="668"/>
                  <a:pt x="8007" y="501"/>
                  <a:pt x="8007" y="334"/>
                </a:cubicBezTo>
                <a:cubicBezTo>
                  <a:pt x="8007" y="134"/>
                  <a:pt x="7873" y="0"/>
                  <a:pt x="7673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0" name="Google Shape;620;p25"/>
          <p:cNvSpPr/>
          <p:nvPr/>
        </p:nvSpPr>
        <p:spPr>
          <a:xfrm>
            <a:off x="7445515" y="2742227"/>
            <a:ext cx="80495" cy="16650"/>
          </a:xfrm>
          <a:custGeom>
            <a:rect b="b" l="l" r="r" t="t"/>
            <a:pathLst>
              <a:path extrusionOk="0" h="635" w="3070">
                <a:moveTo>
                  <a:pt x="334" y="1"/>
                </a:moveTo>
                <a:cubicBezTo>
                  <a:pt x="134" y="1"/>
                  <a:pt x="1" y="134"/>
                  <a:pt x="1" y="301"/>
                </a:cubicBezTo>
                <a:cubicBezTo>
                  <a:pt x="1" y="501"/>
                  <a:pt x="134" y="634"/>
                  <a:pt x="334" y="634"/>
                </a:cubicBezTo>
                <a:lnTo>
                  <a:pt x="2736" y="634"/>
                </a:lnTo>
                <a:cubicBezTo>
                  <a:pt x="2903" y="634"/>
                  <a:pt x="3070" y="501"/>
                  <a:pt x="3070" y="301"/>
                </a:cubicBezTo>
                <a:cubicBezTo>
                  <a:pt x="3070" y="134"/>
                  <a:pt x="2903" y="1"/>
                  <a:pt x="2736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1" name="Google Shape;621;p25"/>
          <p:cNvSpPr/>
          <p:nvPr/>
        </p:nvSpPr>
        <p:spPr>
          <a:xfrm>
            <a:off x="7445515" y="2792963"/>
            <a:ext cx="80495" cy="17515"/>
          </a:xfrm>
          <a:custGeom>
            <a:rect b="b" l="l" r="r" t="t"/>
            <a:pathLst>
              <a:path extrusionOk="0" h="668" w="3070">
                <a:moveTo>
                  <a:pt x="334" y="0"/>
                </a:moveTo>
                <a:cubicBezTo>
                  <a:pt x="134" y="0"/>
                  <a:pt x="1" y="167"/>
                  <a:pt x="1" y="334"/>
                </a:cubicBezTo>
                <a:cubicBezTo>
                  <a:pt x="1" y="501"/>
                  <a:pt x="134" y="667"/>
                  <a:pt x="334" y="667"/>
                </a:cubicBezTo>
                <a:lnTo>
                  <a:pt x="2736" y="667"/>
                </a:lnTo>
                <a:cubicBezTo>
                  <a:pt x="2903" y="667"/>
                  <a:pt x="3070" y="501"/>
                  <a:pt x="3070" y="334"/>
                </a:cubicBezTo>
                <a:cubicBezTo>
                  <a:pt x="3070" y="167"/>
                  <a:pt x="2903" y="0"/>
                  <a:pt x="2736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2" name="Google Shape;622;p25"/>
          <p:cNvSpPr/>
          <p:nvPr/>
        </p:nvSpPr>
        <p:spPr>
          <a:xfrm>
            <a:off x="7546986" y="2792963"/>
            <a:ext cx="492438" cy="17515"/>
          </a:xfrm>
          <a:custGeom>
            <a:rect b="b" l="l" r="r" t="t"/>
            <a:pathLst>
              <a:path extrusionOk="0" h="668" w="18781">
                <a:moveTo>
                  <a:pt x="300" y="0"/>
                </a:moveTo>
                <a:cubicBezTo>
                  <a:pt x="134" y="0"/>
                  <a:pt x="0" y="167"/>
                  <a:pt x="0" y="334"/>
                </a:cubicBezTo>
                <a:cubicBezTo>
                  <a:pt x="0" y="501"/>
                  <a:pt x="134" y="667"/>
                  <a:pt x="300" y="667"/>
                </a:cubicBezTo>
                <a:lnTo>
                  <a:pt x="18447" y="667"/>
                </a:lnTo>
                <a:cubicBezTo>
                  <a:pt x="18647" y="667"/>
                  <a:pt x="18780" y="501"/>
                  <a:pt x="18780" y="334"/>
                </a:cubicBezTo>
                <a:cubicBezTo>
                  <a:pt x="18780" y="167"/>
                  <a:pt x="18647" y="0"/>
                  <a:pt x="18447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3" name="Google Shape;623;p25"/>
          <p:cNvSpPr/>
          <p:nvPr/>
        </p:nvSpPr>
        <p:spPr>
          <a:xfrm>
            <a:off x="7569719" y="2742227"/>
            <a:ext cx="79604" cy="16650"/>
          </a:xfrm>
          <a:custGeom>
            <a:rect b="b" l="l" r="r" t="t"/>
            <a:pathLst>
              <a:path extrusionOk="0" h="635" w="3036">
                <a:moveTo>
                  <a:pt x="301" y="1"/>
                </a:moveTo>
                <a:cubicBezTo>
                  <a:pt x="134" y="1"/>
                  <a:pt x="0" y="134"/>
                  <a:pt x="0" y="301"/>
                </a:cubicBezTo>
                <a:cubicBezTo>
                  <a:pt x="0" y="501"/>
                  <a:pt x="134" y="634"/>
                  <a:pt x="301" y="634"/>
                </a:cubicBezTo>
                <a:lnTo>
                  <a:pt x="2736" y="634"/>
                </a:lnTo>
                <a:cubicBezTo>
                  <a:pt x="2903" y="634"/>
                  <a:pt x="3036" y="501"/>
                  <a:pt x="3036" y="301"/>
                </a:cubicBezTo>
                <a:cubicBezTo>
                  <a:pt x="3036" y="134"/>
                  <a:pt x="2903" y="1"/>
                  <a:pt x="2736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4" name="Google Shape;624;p25"/>
          <p:cNvSpPr/>
          <p:nvPr/>
        </p:nvSpPr>
        <p:spPr>
          <a:xfrm>
            <a:off x="7693031" y="2742227"/>
            <a:ext cx="80495" cy="16650"/>
          </a:xfrm>
          <a:custGeom>
            <a:rect b="b" l="l" r="r" t="t"/>
            <a:pathLst>
              <a:path extrusionOk="0" h="635" w="3070">
                <a:moveTo>
                  <a:pt x="334" y="1"/>
                </a:moveTo>
                <a:cubicBezTo>
                  <a:pt x="168" y="1"/>
                  <a:pt x="1" y="134"/>
                  <a:pt x="1" y="301"/>
                </a:cubicBezTo>
                <a:cubicBezTo>
                  <a:pt x="1" y="501"/>
                  <a:pt x="168" y="634"/>
                  <a:pt x="334" y="634"/>
                </a:cubicBezTo>
                <a:lnTo>
                  <a:pt x="2736" y="634"/>
                </a:lnTo>
                <a:cubicBezTo>
                  <a:pt x="2936" y="634"/>
                  <a:pt x="3070" y="501"/>
                  <a:pt x="3070" y="301"/>
                </a:cubicBezTo>
                <a:cubicBezTo>
                  <a:pt x="3070" y="134"/>
                  <a:pt x="2936" y="1"/>
                  <a:pt x="2736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5" name="Google Shape;625;p25"/>
          <p:cNvSpPr/>
          <p:nvPr/>
        </p:nvSpPr>
        <p:spPr>
          <a:xfrm>
            <a:off x="7817235" y="2742227"/>
            <a:ext cx="79630" cy="16650"/>
          </a:xfrm>
          <a:custGeom>
            <a:rect b="b" l="l" r="r" t="t"/>
            <a:pathLst>
              <a:path extrusionOk="0" h="635" w="3037">
                <a:moveTo>
                  <a:pt x="334" y="1"/>
                </a:moveTo>
                <a:cubicBezTo>
                  <a:pt x="134" y="1"/>
                  <a:pt x="1" y="134"/>
                  <a:pt x="1" y="301"/>
                </a:cubicBezTo>
                <a:cubicBezTo>
                  <a:pt x="1" y="501"/>
                  <a:pt x="134" y="634"/>
                  <a:pt x="334" y="634"/>
                </a:cubicBezTo>
                <a:lnTo>
                  <a:pt x="2736" y="634"/>
                </a:lnTo>
                <a:cubicBezTo>
                  <a:pt x="2903" y="634"/>
                  <a:pt x="3036" y="501"/>
                  <a:pt x="3036" y="301"/>
                </a:cubicBezTo>
                <a:cubicBezTo>
                  <a:pt x="3036" y="134"/>
                  <a:pt x="2903" y="1"/>
                  <a:pt x="2736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6" name="Google Shape;626;p25"/>
          <p:cNvSpPr/>
          <p:nvPr/>
        </p:nvSpPr>
        <p:spPr>
          <a:xfrm>
            <a:off x="7941438" y="2742227"/>
            <a:ext cx="79604" cy="16650"/>
          </a:xfrm>
          <a:custGeom>
            <a:rect b="b" l="l" r="r" t="t"/>
            <a:pathLst>
              <a:path extrusionOk="0" h="635" w="3036">
                <a:moveTo>
                  <a:pt x="300" y="1"/>
                </a:moveTo>
                <a:cubicBezTo>
                  <a:pt x="134" y="1"/>
                  <a:pt x="0" y="134"/>
                  <a:pt x="0" y="301"/>
                </a:cubicBezTo>
                <a:cubicBezTo>
                  <a:pt x="0" y="501"/>
                  <a:pt x="134" y="634"/>
                  <a:pt x="300" y="634"/>
                </a:cubicBezTo>
                <a:lnTo>
                  <a:pt x="2702" y="634"/>
                </a:lnTo>
                <a:cubicBezTo>
                  <a:pt x="2902" y="634"/>
                  <a:pt x="3036" y="501"/>
                  <a:pt x="3036" y="301"/>
                </a:cubicBezTo>
                <a:cubicBezTo>
                  <a:pt x="3036" y="134"/>
                  <a:pt x="2902" y="1"/>
                  <a:pt x="2702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7" name="Google Shape;627;p25"/>
          <p:cNvSpPr/>
          <p:nvPr/>
        </p:nvSpPr>
        <p:spPr>
          <a:xfrm>
            <a:off x="8064751" y="2742227"/>
            <a:ext cx="80495" cy="16650"/>
          </a:xfrm>
          <a:custGeom>
            <a:rect b="b" l="l" r="r" t="t"/>
            <a:pathLst>
              <a:path extrusionOk="0" h="635" w="3070">
                <a:moveTo>
                  <a:pt x="334" y="1"/>
                </a:moveTo>
                <a:cubicBezTo>
                  <a:pt x="134" y="1"/>
                  <a:pt x="1" y="134"/>
                  <a:pt x="1" y="301"/>
                </a:cubicBezTo>
                <a:cubicBezTo>
                  <a:pt x="1" y="501"/>
                  <a:pt x="134" y="634"/>
                  <a:pt x="334" y="634"/>
                </a:cubicBezTo>
                <a:lnTo>
                  <a:pt x="2736" y="634"/>
                </a:lnTo>
                <a:cubicBezTo>
                  <a:pt x="2903" y="634"/>
                  <a:pt x="3069" y="501"/>
                  <a:pt x="3069" y="301"/>
                </a:cubicBezTo>
                <a:cubicBezTo>
                  <a:pt x="3069" y="134"/>
                  <a:pt x="2903" y="1"/>
                  <a:pt x="2736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8" name="Google Shape;628;p25"/>
          <p:cNvSpPr/>
          <p:nvPr/>
        </p:nvSpPr>
        <p:spPr>
          <a:xfrm>
            <a:off x="8188954" y="2742227"/>
            <a:ext cx="54249" cy="16650"/>
          </a:xfrm>
          <a:custGeom>
            <a:rect b="b" l="l" r="r" t="t"/>
            <a:pathLst>
              <a:path extrusionOk="0" h="635" w="2069">
                <a:moveTo>
                  <a:pt x="301" y="1"/>
                </a:moveTo>
                <a:cubicBezTo>
                  <a:pt x="134" y="1"/>
                  <a:pt x="0" y="134"/>
                  <a:pt x="0" y="301"/>
                </a:cubicBezTo>
                <a:cubicBezTo>
                  <a:pt x="0" y="501"/>
                  <a:pt x="134" y="634"/>
                  <a:pt x="301" y="634"/>
                </a:cubicBezTo>
                <a:lnTo>
                  <a:pt x="1768" y="634"/>
                </a:lnTo>
                <a:cubicBezTo>
                  <a:pt x="1935" y="634"/>
                  <a:pt x="2068" y="501"/>
                  <a:pt x="2068" y="301"/>
                </a:cubicBezTo>
                <a:cubicBezTo>
                  <a:pt x="2068" y="134"/>
                  <a:pt x="1935" y="1"/>
                  <a:pt x="1768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9" name="Google Shape;629;p25"/>
          <p:cNvSpPr/>
          <p:nvPr/>
        </p:nvSpPr>
        <p:spPr>
          <a:xfrm>
            <a:off x="8022773" y="708715"/>
            <a:ext cx="856293" cy="784581"/>
          </a:xfrm>
          <a:custGeom>
            <a:rect b="b" l="l" r="r" t="t"/>
            <a:pathLst>
              <a:path extrusionOk="0" h="29923" w="32658">
                <a:moveTo>
                  <a:pt x="1335" y="1"/>
                </a:moveTo>
                <a:cubicBezTo>
                  <a:pt x="601" y="1"/>
                  <a:pt x="0" y="601"/>
                  <a:pt x="0" y="1302"/>
                </a:cubicBezTo>
                <a:lnTo>
                  <a:pt x="0" y="28621"/>
                </a:lnTo>
                <a:cubicBezTo>
                  <a:pt x="0" y="29355"/>
                  <a:pt x="601" y="29922"/>
                  <a:pt x="1335" y="29922"/>
                </a:cubicBezTo>
                <a:lnTo>
                  <a:pt x="31356" y="29922"/>
                </a:lnTo>
                <a:cubicBezTo>
                  <a:pt x="32090" y="29922"/>
                  <a:pt x="32657" y="29355"/>
                  <a:pt x="32657" y="28621"/>
                </a:cubicBezTo>
                <a:lnTo>
                  <a:pt x="32657" y="1302"/>
                </a:lnTo>
                <a:cubicBezTo>
                  <a:pt x="32657" y="601"/>
                  <a:pt x="32090" y="1"/>
                  <a:pt x="31356" y="1"/>
                </a:cubicBezTo>
                <a:close/>
              </a:path>
            </a:pathLst>
          </a:custGeom>
          <a:solidFill>
            <a:srgbClr val="B8BD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0" name="Google Shape;630;p25"/>
          <p:cNvSpPr/>
          <p:nvPr/>
        </p:nvSpPr>
        <p:spPr>
          <a:xfrm>
            <a:off x="8022773" y="701741"/>
            <a:ext cx="856293" cy="39382"/>
          </a:xfrm>
          <a:custGeom>
            <a:rect b="b" l="l" r="r" t="t"/>
            <a:pathLst>
              <a:path extrusionOk="0" h="1502" w="32658">
                <a:moveTo>
                  <a:pt x="1268" y="0"/>
                </a:moveTo>
                <a:cubicBezTo>
                  <a:pt x="568" y="0"/>
                  <a:pt x="0" y="567"/>
                  <a:pt x="0" y="1234"/>
                </a:cubicBezTo>
                <a:lnTo>
                  <a:pt x="0" y="1501"/>
                </a:lnTo>
                <a:cubicBezTo>
                  <a:pt x="0" y="834"/>
                  <a:pt x="568" y="267"/>
                  <a:pt x="1268" y="267"/>
                </a:cubicBezTo>
                <a:lnTo>
                  <a:pt x="31423" y="267"/>
                </a:lnTo>
                <a:cubicBezTo>
                  <a:pt x="32123" y="267"/>
                  <a:pt x="32657" y="834"/>
                  <a:pt x="32657" y="1501"/>
                </a:cubicBezTo>
                <a:lnTo>
                  <a:pt x="32657" y="1234"/>
                </a:lnTo>
                <a:cubicBezTo>
                  <a:pt x="32657" y="567"/>
                  <a:pt x="32123" y="0"/>
                  <a:pt x="31423" y="0"/>
                </a:cubicBezTo>
                <a:close/>
              </a:path>
            </a:pathLst>
          </a:custGeom>
          <a:solidFill>
            <a:srgbClr val="00A3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1" name="Google Shape;631;p25"/>
          <p:cNvSpPr/>
          <p:nvPr/>
        </p:nvSpPr>
        <p:spPr>
          <a:xfrm>
            <a:off x="8022773" y="708715"/>
            <a:ext cx="856293" cy="120743"/>
          </a:xfrm>
          <a:custGeom>
            <a:rect b="b" l="l" r="r" t="t"/>
            <a:pathLst>
              <a:path extrusionOk="0" h="4605" w="32658">
                <a:moveTo>
                  <a:pt x="1268" y="1"/>
                </a:moveTo>
                <a:cubicBezTo>
                  <a:pt x="568" y="1"/>
                  <a:pt x="0" y="568"/>
                  <a:pt x="0" y="1235"/>
                </a:cubicBezTo>
                <a:lnTo>
                  <a:pt x="0" y="4604"/>
                </a:lnTo>
                <a:lnTo>
                  <a:pt x="32657" y="4604"/>
                </a:lnTo>
                <a:lnTo>
                  <a:pt x="32657" y="1235"/>
                </a:lnTo>
                <a:cubicBezTo>
                  <a:pt x="32657" y="568"/>
                  <a:pt x="32123" y="1"/>
                  <a:pt x="31423" y="1"/>
                </a:cubicBezTo>
                <a:close/>
              </a:path>
            </a:pathLst>
          </a:custGeom>
          <a:solidFill>
            <a:srgbClr val="469A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2" name="Google Shape;632;p25"/>
          <p:cNvSpPr/>
          <p:nvPr/>
        </p:nvSpPr>
        <p:spPr>
          <a:xfrm>
            <a:off x="8069995" y="865274"/>
            <a:ext cx="765336" cy="588665"/>
          </a:xfrm>
          <a:custGeom>
            <a:rect b="b" l="l" r="r" t="t"/>
            <a:pathLst>
              <a:path extrusionOk="0" h="22451" w="29189">
                <a:moveTo>
                  <a:pt x="28188" y="22450"/>
                </a:moveTo>
                <a:lnTo>
                  <a:pt x="1001" y="22450"/>
                </a:lnTo>
                <a:cubicBezTo>
                  <a:pt x="434" y="22450"/>
                  <a:pt x="1" y="22017"/>
                  <a:pt x="1" y="21450"/>
                </a:cubicBezTo>
                <a:lnTo>
                  <a:pt x="1" y="1002"/>
                </a:lnTo>
                <a:cubicBezTo>
                  <a:pt x="1" y="468"/>
                  <a:pt x="434" y="1"/>
                  <a:pt x="1001" y="1"/>
                </a:cubicBezTo>
                <a:lnTo>
                  <a:pt x="28188" y="1"/>
                </a:lnTo>
                <a:cubicBezTo>
                  <a:pt x="28755" y="1"/>
                  <a:pt x="29188" y="468"/>
                  <a:pt x="29188" y="1002"/>
                </a:cubicBezTo>
                <a:lnTo>
                  <a:pt x="29188" y="21450"/>
                </a:lnTo>
                <a:cubicBezTo>
                  <a:pt x="29188" y="22017"/>
                  <a:pt x="28755" y="22450"/>
                  <a:pt x="28188" y="22450"/>
                </a:cubicBezTo>
                <a:close/>
              </a:path>
            </a:pathLst>
          </a:custGeom>
          <a:solidFill>
            <a:srgbClr val="24086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3" name="Google Shape;633;p25"/>
          <p:cNvSpPr/>
          <p:nvPr/>
        </p:nvSpPr>
        <p:spPr>
          <a:xfrm>
            <a:off x="8106729" y="998236"/>
            <a:ext cx="544039" cy="13136"/>
          </a:xfrm>
          <a:custGeom>
            <a:rect b="b" l="l" r="r" t="t"/>
            <a:pathLst>
              <a:path extrusionOk="0" h="501" w="20749">
                <a:moveTo>
                  <a:pt x="234" y="0"/>
                </a:moveTo>
                <a:cubicBezTo>
                  <a:pt x="101" y="0"/>
                  <a:pt x="1" y="134"/>
                  <a:pt x="1" y="267"/>
                </a:cubicBezTo>
                <a:cubicBezTo>
                  <a:pt x="1" y="401"/>
                  <a:pt x="101" y="501"/>
                  <a:pt x="234" y="501"/>
                </a:cubicBezTo>
                <a:lnTo>
                  <a:pt x="20482" y="501"/>
                </a:lnTo>
                <a:cubicBezTo>
                  <a:pt x="20615" y="501"/>
                  <a:pt x="20749" y="401"/>
                  <a:pt x="20716" y="267"/>
                </a:cubicBezTo>
                <a:cubicBezTo>
                  <a:pt x="20716" y="134"/>
                  <a:pt x="20615" y="0"/>
                  <a:pt x="20482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4" name="Google Shape;634;p25"/>
          <p:cNvSpPr/>
          <p:nvPr/>
        </p:nvSpPr>
        <p:spPr>
          <a:xfrm>
            <a:off x="8948924" y="1116211"/>
            <a:ext cx="52492" cy="13136"/>
          </a:xfrm>
          <a:custGeom>
            <a:rect b="b" l="l" r="r" t="t"/>
            <a:pathLst>
              <a:path extrusionOk="0" h="501" w="2002">
                <a:moveTo>
                  <a:pt x="234" y="0"/>
                </a:moveTo>
                <a:cubicBezTo>
                  <a:pt x="101" y="0"/>
                  <a:pt x="0" y="134"/>
                  <a:pt x="0" y="267"/>
                </a:cubicBezTo>
                <a:cubicBezTo>
                  <a:pt x="0" y="401"/>
                  <a:pt x="101" y="501"/>
                  <a:pt x="234" y="501"/>
                </a:cubicBezTo>
                <a:lnTo>
                  <a:pt x="1735" y="501"/>
                </a:lnTo>
                <a:cubicBezTo>
                  <a:pt x="1868" y="501"/>
                  <a:pt x="2002" y="401"/>
                  <a:pt x="2002" y="267"/>
                </a:cubicBezTo>
                <a:cubicBezTo>
                  <a:pt x="2002" y="134"/>
                  <a:pt x="1868" y="0"/>
                  <a:pt x="1735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5" name="Google Shape;635;p25"/>
          <p:cNvSpPr/>
          <p:nvPr/>
        </p:nvSpPr>
        <p:spPr>
          <a:xfrm>
            <a:off x="9021527" y="1116211"/>
            <a:ext cx="42004" cy="13136"/>
          </a:xfrm>
          <a:custGeom>
            <a:rect b="b" l="l" r="r" t="t"/>
            <a:pathLst>
              <a:path extrusionOk="0" h="501" w="1602">
                <a:moveTo>
                  <a:pt x="234" y="0"/>
                </a:moveTo>
                <a:cubicBezTo>
                  <a:pt x="100" y="0"/>
                  <a:pt x="0" y="134"/>
                  <a:pt x="0" y="267"/>
                </a:cubicBezTo>
                <a:cubicBezTo>
                  <a:pt x="0" y="401"/>
                  <a:pt x="100" y="501"/>
                  <a:pt x="234" y="501"/>
                </a:cubicBezTo>
                <a:lnTo>
                  <a:pt x="1368" y="501"/>
                </a:lnTo>
                <a:cubicBezTo>
                  <a:pt x="1501" y="501"/>
                  <a:pt x="1601" y="401"/>
                  <a:pt x="1601" y="267"/>
                </a:cubicBezTo>
                <a:cubicBezTo>
                  <a:pt x="1601" y="134"/>
                  <a:pt x="1501" y="0"/>
                  <a:pt x="1368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" name="Google Shape;636;p25"/>
          <p:cNvSpPr/>
          <p:nvPr/>
        </p:nvSpPr>
        <p:spPr>
          <a:xfrm>
            <a:off x="8106729" y="1058568"/>
            <a:ext cx="311389" cy="13162"/>
          </a:xfrm>
          <a:custGeom>
            <a:rect b="b" l="l" r="r" t="t"/>
            <a:pathLst>
              <a:path extrusionOk="0" h="502" w="11876">
                <a:moveTo>
                  <a:pt x="234" y="1"/>
                </a:moveTo>
                <a:cubicBezTo>
                  <a:pt x="101" y="1"/>
                  <a:pt x="1" y="134"/>
                  <a:pt x="1" y="268"/>
                </a:cubicBezTo>
                <a:cubicBezTo>
                  <a:pt x="1" y="401"/>
                  <a:pt x="101" y="501"/>
                  <a:pt x="234" y="501"/>
                </a:cubicBezTo>
                <a:lnTo>
                  <a:pt x="11609" y="501"/>
                </a:lnTo>
                <a:cubicBezTo>
                  <a:pt x="11742" y="501"/>
                  <a:pt x="11876" y="401"/>
                  <a:pt x="11876" y="268"/>
                </a:cubicBezTo>
                <a:cubicBezTo>
                  <a:pt x="11876" y="134"/>
                  <a:pt x="11742" y="1"/>
                  <a:pt x="11609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7" name="Google Shape;637;p25"/>
          <p:cNvSpPr/>
          <p:nvPr/>
        </p:nvSpPr>
        <p:spPr>
          <a:xfrm>
            <a:off x="8422469" y="1058568"/>
            <a:ext cx="98876" cy="13162"/>
          </a:xfrm>
          <a:custGeom>
            <a:rect b="b" l="l" r="r" t="t"/>
            <a:pathLst>
              <a:path extrusionOk="0" h="502" w="3771">
                <a:moveTo>
                  <a:pt x="268" y="1"/>
                </a:moveTo>
                <a:cubicBezTo>
                  <a:pt x="134" y="1"/>
                  <a:pt x="1" y="134"/>
                  <a:pt x="1" y="268"/>
                </a:cubicBezTo>
                <a:cubicBezTo>
                  <a:pt x="1" y="401"/>
                  <a:pt x="134" y="501"/>
                  <a:pt x="268" y="501"/>
                </a:cubicBezTo>
                <a:lnTo>
                  <a:pt x="3537" y="501"/>
                </a:lnTo>
                <a:cubicBezTo>
                  <a:pt x="3670" y="501"/>
                  <a:pt x="3770" y="401"/>
                  <a:pt x="3770" y="268"/>
                </a:cubicBezTo>
                <a:cubicBezTo>
                  <a:pt x="3770" y="134"/>
                  <a:pt x="3670" y="1"/>
                  <a:pt x="3537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8" name="Google Shape;638;p25"/>
          <p:cNvSpPr/>
          <p:nvPr/>
        </p:nvSpPr>
        <p:spPr>
          <a:xfrm>
            <a:off x="8455716" y="1093571"/>
            <a:ext cx="65629" cy="12271"/>
          </a:xfrm>
          <a:custGeom>
            <a:rect b="b" l="l" r="r" t="t"/>
            <a:pathLst>
              <a:path extrusionOk="0" h="468" w="2503">
                <a:moveTo>
                  <a:pt x="234" y="0"/>
                </a:moveTo>
                <a:cubicBezTo>
                  <a:pt x="100" y="0"/>
                  <a:pt x="0" y="100"/>
                  <a:pt x="0" y="234"/>
                </a:cubicBezTo>
                <a:cubicBezTo>
                  <a:pt x="0" y="367"/>
                  <a:pt x="100" y="467"/>
                  <a:pt x="234" y="467"/>
                </a:cubicBezTo>
                <a:lnTo>
                  <a:pt x="2269" y="467"/>
                </a:lnTo>
                <a:cubicBezTo>
                  <a:pt x="2402" y="467"/>
                  <a:pt x="2502" y="367"/>
                  <a:pt x="2502" y="234"/>
                </a:cubicBezTo>
                <a:cubicBezTo>
                  <a:pt x="2502" y="100"/>
                  <a:pt x="2402" y="0"/>
                  <a:pt x="2269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9" name="Google Shape;639;p25"/>
          <p:cNvSpPr/>
          <p:nvPr/>
        </p:nvSpPr>
        <p:spPr>
          <a:xfrm>
            <a:off x="8423360" y="1093571"/>
            <a:ext cx="19245" cy="12271"/>
          </a:xfrm>
          <a:custGeom>
            <a:rect b="b" l="l" r="r" t="t"/>
            <a:pathLst>
              <a:path extrusionOk="0" h="468" w="734">
                <a:moveTo>
                  <a:pt x="234" y="0"/>
                </a:moveTo>
                <a:cubicBezTo>
                  <a:pt x="100" y="0"/>
                  <a:pt x="0" y="100"/>
                  <a:pt x="0" y="234"/>
                </a:cubicBezTo>
                <a:cubicBezTo>
                  <a:pt x="0" y="367"/>
                  <a:pt x="100" y="467"/>
                  <a:pt x="234" y="467"/>
                </a:cubicBezTo>
                <a:lnTo>
                  <a:pt x="467" y="467"/>
                </a:lnTo>
                <a:cubicBezTo>
                  <a:pt x="600" y="467"/>
                  <a:pt x="734" y="367"/>
                  <a:pt x="734" y="234"/>
                </a:cubicBezTo>
                <a:cubicBezTo>
                  <a:pt x="734" y="100"/>
                  <a:pt x="600" y="0"/>
                  <a:pt x="467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0" name="Google Shape;640;p25"/>
          <p:cNvSpPr/>
          <p:nvPr/>
        </p:nvSpPr>
        <p:spPr>
          <a:xfrm>
            <a:off x="8345514" y="1093571"/>
            <a:ext cx="59493" cy="12271"/>
          </a:xfrm>
          <a:custGeom>
            <a:rect b="b" l="l" r="r" t="t"/>
            <a:pathLst>
              <a:path extrusionOk="0" h="468" w="2269">
                <a:moveTo>
                  <a:pt x="234" y="0"/>
                </a:moveTo>
                <a:cubicBezTo>
                  <a:pt x="100" y="0"/>
                  <a:pt x="0" y="100"/>
                  <a:pt x="0" y="234"/>
                </a:cubicBezTo>
                <a:cubicBezTo>
                  <a:pt x="0" y="367"/>
                  <a:pt x="100" y="467"/>
                  <a:pt x="234" y="467"/>
                </a:cubicBezTo>
                <a:lnTo>
                  <a:pt x="2035" y="467"/>
                </a:lnTo>
                <a:cubicBezTo>
                  <a:pt x="2168" y="467"/>
                  <a:pt x="2269" y="367"/>
                  <a:pt x="2269" y="234"/>
                </a:cubicBezTo>
                <a:cubicBezTo>
                  <a:pt x="2269" y="100"/>
                  <a:pt x="2168" y="0"/>
                  <a:pt x="2035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1" name="Google Shape;641;p25"/>
          <p:cNvSpPr/>
          <p:nvPr/>
        </p:nvSpPr>
        <p:spPr>
          <a:xfrm>
            <a:off x="8261531" y="1093571"/>
            <a:ext cx="59519" cy="12271"/>
          </a:xfrm>
          <a:custGeom>
            <a:rect b="b" l="l" r="r" t="t"/>
            <a:pathLst>
              <a:path extrusionOk="0" h="468" w="2270">
                <a:moveTo>
                  <a:pt x="234" y="0"/>
                </a:moveTo>
                <a:cubicBezTo>
                  <a:pt x="101" y="0"/>
                  <a:pt x="1" y="100"/>
                  <a:pt x="1" y="234"/>
                </a:cubicBezTo>
                <a:cubicBezTo>
                  <a:pt x="1" y="367"/>
                  <a:pt x="101" y="467"/>
                  <a:pt x="234" y="467"/>
                </a:cubicBezTo>
                <a:lnTo>
                  <a:pt x="2036" y="467"/>
                </a:lnTo>
                <a:cubicBezTo>
                  <a:pt x="2169" y="467"/>
                  <a:pt x="2269" y="367"/>
                  <a:pt x="2269" y="234"/>
                </a:cubicBezTo>
                <a:cubicBezTo>
                  <a:pt x="2269" y="100"/>
                  <a:pt x="2169" y="0"/>
                  <a:pt x="2036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2" name="Google Shape;642;p25"/>
          <p:cNvSpPr/>
          <p:nvPr/>
        </p:nvSpPr>
        <p:spPr>
          <a:xfrm>
            <a:off x="8177575" y="1093571"/>
            <a:ext cx="59493" cy="12271"/>
          </a:xfrm>
          <a:custGeom>
            <a:rect b="b" l="l" r="r" t="t"/>
            <a:pathLst>
              <a:path extrusionOk="0" h="468" w="2269">
                <a:moveTo>
                  <a:pt x="234" y="0"/>
                </a:moveTo>
                <a:cubicBezTo>
                  <a:pt x="101" y="0"/>
                  <a:pt x="1" y="100"/>
                  <a:pt x="1" y="234"/>
                </a:cubicBezTo>
                <a:cubicBezTo>
                  <a:pt x="1" y="367"/>
                  <a:pt x="101" y="467"/>
                  <a:pt x="234" y="467"/>
                </a:cubicBezTo>
                <a:lnTo>
                  <a:pt x="2035" y="467"/>
                </a:lnTo>
                <a:cubicBezTo>
                  <a:pt x="2169" y="467"/>
                  <a:pt x="2269" y="367"/>
                  <a:pt x="2269" y="234"/>
                </a:cubicBezTo>
                <a:cubicBezTo>
                  <a:pt x="2269" y="100"/>
                  <a:pt x="2169" y="0"/>
                  <a:pt x="2035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3" name="Google Shape;643;p25"/>
          <p:cNvSpPr/>
          <p:nvPr/>
        </p:nvSpPr>
        <p:spPr>
          <a:xfrm>
            <a:off x="8177575" y="1135549"/>
            <a:ext cx="504683" cy="12271"/>
          </a:xfrm>
          <a:custGeom>
            <a:rect b="b" l="l" r="r" t="t"/>
            <a:pathLst>
              <a:path extrusionOk="0" h="468" w="19248">
                <a:moveTo>
                  <a:pt x="234" y="0"/>
                </a:moveTo>
                <a:cubicBezTo>
                  <a:pt x="101" y="0"/>
                  <a:pt x="1" y="100"/>
                  <a:pt x="1" y="234"/>
                </a:cubicBezTo>
                <a:cubicBezTo>
                  <a:pt x="1" y="367"/>
                  <a:pt x="101" y="467"/>
                  <a:pt x="234" y="467"/>
                </a:cubicBezTo>
                <a:lnTo>
                  <a:pt x="19014" y="467"/>
                </a:lnTo>
                <a:cubicBezTo>
                  <a:pt x="19148" y="467"/>
                  <a:pt x="19248" y="367"/>
                  <a:pt x="19248" y="234"/>
                </a:cubicBezTo>
                <a:cubicBezTo>
                  <a:pt x="19248" y="100"/>
                  <a:pt x="19148" y="0"/>
                  <a:pt x="1901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4" name="Google Shape;644;p25"/>
          <p:cNvSpPr/>
          <p:nvPr/>
        </p:nvSpPr>
        <p:spPr>
          <a:xfrm>
            <a:off x="8106729" y="1093571"/>
            <a:ext cx="29760" cy="12271"/>
          </a:xfrm>
          <a:custGeom>
            <a:rect b="b" l="l" r="r" t="t"/>
            <a:pathLst>
              <a:path extrusionOk="0" h="468" w="1135">
                <a:moveTo>
                  <a:pt x="234" y="0"/>
                </a:moveTo>
                <a:cubicBezTo>
                  <a:pt x="101" y="0"/>
                  <a:pt x="1" y="100"/>
                  <a:pt x="1" y="234"/>
                </a:cubicBezTo>
                <a:cubicBezTo>
                  <a:pt x="1" y="367"/>
                  <a:pt x="101" y="467"/>
                  <a:pt x="234" y="467"/>
                </a:cubicBezTo>
                <a:lnTo>
                  <a:pt x="868" y="467"/>
                </a:lnTo>
                <a:cubicBezTo>
                  <a:pt x="1035" y="467"/>
                  <a:pt x="1135" y="367"/>
                  <a:pt x="1135" y="234"/>
                </a:cubicBezTo>
                <a:cubicBezTo>
                  <a:pt x="1135" y="100"/>
                  <a:pt x="1035" y="0"/>
                  <a:pt x="868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5" name="Google Shape;645;p25"/>
          <p:cNvSpPr/>
          <p:nvPr/>
        </p:nvSpPr>
        <p:spPr>
          <a:xfrm>
            <a:off x="8106729" y="1135549"/>
            <a:ext cx="29760" cy="12271"/>
          </a:xfrm>
          <a:custGeom>
            <a:rect b="b" l="l" r="r" t="t"/>
            <a:pathLst>
              <a:path extrusionOk="0" h="468" w="1135">
                <a:moveTo>
                  <a:pt x="234" y="0"/>
                </a:moveTo>
                <a:cubicBezTo>
                  <a:pt x="101" y="0"/>
                  <a:pt x="1" y="100"/>
                  <a:pt x="1" y="234"/>
                </a:cubicBezTo>
                <a:cubicBezTo>
                  <a:pt x="1" y="367"/>
                  <a:pt x="101" y="467"/>
                  <a:pt x="234" y="467"/>
                </a:cubicBezTo>
                <a:lnTo>
                  <a:pt x="868" y="467"/>
                </a:lnTo>
                <a:cubicBezTo>
                  <a:pt x="1035" y="467"/>
                  <a:pt x="1135" y="367"/>
                  <a:pt x="1135" y="234"/>
                </a:cubicBezTo>
                <a:cubicBezTo>
                  <a:pt x="1135" y="100"/>
                  <a:pt x="1035" y="0"/>
                  <a:pt x="868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6" name="Google Shape;646;p25"/>
          <p:cNvSpPr/>
          <p:nvPr/>
        </p:nvSpPr>
        <p:spPr>
          <a:xfrm>
            <a:off x="8106729" y="1177527"/>
            <a:ext cx="29760" cy="12271"/>
          </a:xfrm>
          <a:custGeom>
            <a:rect b="b" l="l" r="r" t="t"/>
            <a:pathLst>
              <a:path extrusionOk="0" h="468" w="1135">
                <a:moveTo>
                  <a:pt x="234" y="0"/>
                </a:moveTo>
                <a:cubicBezTo>
                  <a:pt x="101" y="0"/>
                  <a:pt x="1" y="101"/>
                  <a:pt x="1" y="234"/>
                </a:cubicBezTo>
                <a:cubicBezTo>
                  <a:pt x="1" y="367"/>
                  <a:pt x="101" y="467"/>
                  <a:pt x="234" y="467"/>
                </a:cubicBezTo>
                <a:lnTo>
                  <a:pt x="868" y="467"/>
                </a:lnTo>
                <a:cubicBezTo>
                  <a:pt x="1035" y="467"/>
                  <a:pt x="1135" y="367"/>
                  <a:pt x="1135" y="234"/>
                </a:cubicBezTo>
                <a:cubicBezTo>
                  <a:pt x="1135" y="101"/>
                  <a:pt x="1035" y="0"/>
                  <a:pt x="868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7" name="Google Shape;647;p25"/>
          <p:cNvSpPr/>
          <p:nvPr/>
        </p:nvSpPr>
        <p:spPr>
          <a:xfrm>
            <a:off x="8977792" y="1253524"/>
            <a:ext cx="74360" cy="12271"/>
          </a:xfrm>
          <a:custGeom>
            <a:rect b="b" l="l" r="r" t="t"/>
            <a:pathLst>
              <a:path extrusionOk="0" h="468" w="2836">
                <a:moveTo>
                  <a:pt x="267" y="0"/>
                </a:moveTo>
                <a:cubicBezTo>
                  <a:pt x="134" y="0"/>
                  <a:pt x="0" y="100"/>
                  <a:pt x="0" y="234"/>
                </a:cubicBezTo>
                <a:cubicBezTo>
                  <a:pt x="0" y="367"/>
                  <a:pt x="134" y="467"/>
                  <a:pt x="267" y="467"/>
                </a:cubicBezTo>
                <a:lnTo>
                  <a:pt x="2602" y="467"/>
                </a:lnTo>
                <a:cubicBezTo>
                  <a:pt x="2736" y="467"/>
                  <a:pt x="2836" y="367"/>
                  <a:pt x="2836" y="234"/>
                </a:cubicBezTo>
                <a:cubicBezTo>
                  <a:pt x="2836" y="100"/>
                  <a:pt x="2736" y="0"/>
                  <a:pt x="2602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8" name="Google Shape;648;p25"/>
          <p:cNvSpPr/>
          <p:nvPr/>
        </p:nvSpPr>
        <p:spPr>
          <a:xfrm>
            <a:off x="8175818" y="1177527"/>
            <a:ext cx="213457" cy="12271"/>
          </a:xfrm>
          <a:custGeom>
            <a:rect b="b" l="l" r="r" t="t"/>
            <a:pathLst>
              <a:path extrusionOk="0" h="468" w="8141">
                <a:moveTo>
                  <a:pt x="234" y="0"/>
                </a:moveTo>
                <a:cubicBezTo>
                  <a:pt x="101" y="0"/>
                  <a:pt x="1" y="101"/>
                  <a:pt x="1" y="234"/>
                </a:cubicBezTo>
                <a:cubicBezTo>
                  <a:pt x="1" y="367"/>
                  <a:pt x="101" y="467"/>
                  <a:pt x="234" y="467"/>
                </a:cubicBezTo>
                <a:lnTo>
                  <a:pt x="7873" y="467"/>
                </a:lnTo>
                <a:cubicBezTo>
                  <a:pt x="8007" y="467"/>
                  <a:pt x="8140" y="367"/>
                  <a:pt x="8140" y="234"/>
                </a:cubicBezTo>
                <a:cubicBezTo>
                  <a:pt x="8140" y="101"/>
                  <a:pt x="8007" y="0"/>
                  <a:pt x="787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9" name="Google Shape;649;p25"/>
          <p:cNvSpPr/>
          <p:nvPr/>
        </p:nvSpPr>
        <p:spPr>
          <a:xfrm>
            <a:off x="8455716" y="1231750"/>
            <a:ext cx="240542" cy="13136"/>
          </a:xfrm>
          <a:custGeom>
            <a:rect b="b" l="l" r="r" t="t"/>
            <a:pathLst>
              <a:path extrusionOk="0" h="501" w="9174">
                <a:moveTo>
                  <a:pt x="234" y="1"/>
                </a:moveTo>
                <a:cubicBezTo>
                  <a:pt x="100" y="1"/>
                  <a:pt x="0" y="134"/>
                  <a:pt x="0" y="267"/>
                </a:cubicBezTo>
                <a:cubicBezTo>
                  <a:pt x="0" y="401"/>
                  <a:pt x="100" y="501"/>
                  <a:pt x="234" y="501"/>
                </a:cubicBezTo>
                <a:lnTo>
                  <a:pt x="8940" y="501"/>
                </a:lnTo>
                <a:cubicBezTo>
                  <a:pt x="9073" y="501"/>
                  <a:pt x="9173" y="401"/>
                  <a:pt x="9173" y="267"/>
                </a:cubicBezTo>
                <a:cubicBezTo>
                  <a:pt x="9173" y="134"/>
                  <a:pt x="9073" y="1"/>
                  <a:pt x="894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0" name="Google Shape;650;p25"/>
          <p:cNvSpPr/>
          <p:nvPr/>
        </p:nvSpPr>
        <p:spPr>
          <a:xfrm>
            <a:off x="8882456" y="1320857"/>
            <a:ext cx="78739" cy="13162"/>
          </a:xfrm>
          <a:custGeom>
            <a:rect b="b" l="l" r="r" t="t"/>
            <a:pathLst>
              <a:path extrusionOk="0" h="502" w="3003">
                <a:moveTo>
                  <a:pt x="267" y="1"/>
                </a:moveTo>
                <a:cubicBezTo>
                  <a:pt x="134" y="1"/>
                  <a:pt x="0" y="101"/>
                  <a:pt x="0" y="268"/>
                </a:cubicBezTo>
                <a:cubicBezTo>
                  <a:pt x="0" y="401"/>
                  <a:pt x="134" y="501"/>
                  <a:pt x="267" y="501"/>
                </a:cubicBezTo>
                <a:lnTo>
                  <a:pt x="2769" y="501"/>
                </a:lnTo>
                <a:cubicBezTo>
                  <a:pt x="2902" y="501"/>
                  <a:pt x="3002" y="401"/>
                  <a:pt x="3002" y="268"/>
                </a:cubicBezTo>
                <a:cubicBezTo>
                  <a:pt x="3002" y="101"/>
                  <a:pt x="2902" y="1"/>
                  <a:pt x="276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1" name="Google Shape;651;p25"/>
          <p:cNvSpPr/>
          <p:nvPr/>
        </p:nvSpPr>
        <p:spPr>
          <a:xfrm>
            <a:off x="8106729" y="940499"/>
            <a:ext cx="251922" cy="13162"/>
          </a:xfrm>
          <a:custGeom>
            <a:rect b="b" l="l" r="r" t="t"/>
            <a:pathLst>
              <a:path extrusionOk="0" h="502" w="9608">
                <a:moveTo>
                  <a:pt x="234" y="1"/>
                </a:moveTo>
                <a:cubicBezTo>
                  <a:pt x="101" y="1"/>
                  <a:pt x="1" y="101"/>
                  <a:pt x="1" y="234"/>
                </a:cubicBezTo>
                <a:cubicBezTo>
                  <a:pt x="1" y="368"/>
                  <a:pt x="101" y="501"/>
                  <a:pt x="234" y="501"/>
                </a:cubicBezTo>
                <a:lnTo>
                  <a:pt x="9341" y="501"/>
                </a:lnTo>
                <a:cubicBezTo>
                  <a:pt x="9474" y="501"/>
                  <a:pt x="9608" y="368"/>
                  <a:pt x="9608" y="234"/>
                </a:cubicBezTo>
                <a:cubicBezTo>
                  <a:pt x="9608" y="101"/>
                  <a:pt x="9474" y="1"/>
                  <a:pt x="9341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2" name="Google Shape;652;p25"/>
          <p:cNvSpPr/>
          <p:nvPr/>
        </p:nvSpPr>
        <p:spPr>
          <a:xfrm>
            <a:off x="8106729" y="1349818"/>
            <a:ext cx="406725" cy="12271"/>
          </a:xfrm>
          <a:custGeom>
            <a:rect b="b" l="l" r="r" t="t"/>
            <a:pathLst>
              <a:path extrusionOk="0" h="468" w="15512">
                <a:moveTo>
                  <a:pt x="234" y="1"/>
                </a:moveTo>
                <a:cubicBezTo>
                  <a:pt x="101" y="1"/>
                  <a:pt x="1" y="101"/>
                  <a:pt x="1" y="234"/>
                </a:cubicBezTo>
                <a:cubicBezTo>
                  <a:pt x="1" y="368"/>
                  <a:pt x="101" y="468"/>
                  <a:pt x="234" y="468"/>
                </a:cubicBezTo>
                <a:lnTo>
                  <a:pt x="15278" y="468"/>
                </a:lnTo>
                <a:cubicBezTo>
                  <a:pt x="15412" y="468"/>
                  <a:pt x="15512" y="368"/>
                  <a:pt x="15512" y="234"/>
                </a:cubicBezTo>
                <a:cubicBezTo>
                  <a:pt x="15512" y="101"/>
                  <a:pt x="15412" y="1"/>
                  <a:pt x="15278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3" name="Google Shape;653;p25"/>
          <p:cNvSpPr/>
          <p:nvPr/>
        </p:nvSpPr>
        <p:spPr>
          <a:xfrm>
            <a:off x="8476692" y="1274620"/>
            <a:ext cx="120743" cy="12271"/>
          </a:xfrm>
          <a:custGeom>
            <a:rect b="b" l="l" r="r" t="t"/>
            <a:pathLst>
              <a:path extrusionOk="0" h="468" w="4605">
                <a:moveTo>
                  <a:pt x="268" y="0"/>
                </a:moveTo>
                <a:cubicBezTo>
                  <a:pt x="134" y="0"/>
                  <a:pt x="1" y="100"/>
                  <a:pt x="1" y="234"/>
                </a:cubicBezTo>
                <a:cubicBezTo>
                  <a:pt x="1" y="367"/>
                  <a:pt x="134" y="467"/>
                  <a:pt x="268" y="467"/>
                </a:cubicBezTo>
                <a:lnTo>
                  <a:pt x="4371" y="467"/>
                </a:lnTo>
                <a:cubicBezTo>
                  <a:pt x="4504" y="467"/>
                  <a:pt x="4604" y="367"/>
                  <a:pt x="4604" y="234"/>
                </a:cubicBezTo>
                <a:cubicBezTo>
                  <a:pt x="4604" y="100"/>
                  <a:pt x="4504" y="0"/>
                  <a:pt x="4371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4" name="Google Shape;654;p25"/>
          <p:cNvSpPr/>
          <p:nvPr/>
        </p:nvSpPr>
        <p:spPr>
          <a:xfrm>
            <a:off x="8902567" y="1392595"/>
            <a:ext cx="160965" cy="12271"/>
          </a:xfrm>
          <a:custGeom>
            <a:rect b="b" l="l" r="r" t="t"/>
            <a:pathLst>
              <a:path extrusionOk="0" h="468" w="6139">
                <a:moveTo>
                  <a:pt x="234" y="0"/>
                </a:moveTo>
                <a:cubicBezTo>
                  <a:pt x="101" y="0"/>
                  <a:pt x="1" y="100"/>
                  <a:pt x="1" y="234"/>
                </a:cubicBezTo>
                <a:cubicBezTo>
                  <a:pt x="1" y="367"/>
                  <a:pt x="101" y="467"/>
                  <a:pt x="234" y="467"/>
                </a:cubicBezTo>
                <a:lnTo>
                  <a:pt x="5905" y="467"/>
                </a:lnTo>
                <a:cubicBezTo>
                  <a:pt x="6038" y="467"/>
                  <a:pt x="6138" y="367"/>
                  <a:pt x="6138" y="234"/>
                </a:cubicBezTo>
                <a:cubicBezTo>
                  <a:pt x="6138" y="100"/>
                  <a:pt x="6038" y="0"/>
                  <a:pt x="5905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5" name="Google Shape;655;p25"/>
          <p:cNvSpPr/>
          <p:nvPr/>
        </p:nvSpPr>
        <p:spPr>
          <a:xfrm>
            <a:off x="8902567" y="1452062"/>
            <a:ext cx="160965" cy="13136"/>
          </a:xfrm>
          <a:custGeom>
            <a:rect b="b" l="l" r="r" t="t"/>
            <a:pathLst>
              <a:path extrusionOk="0" h="501" w="6139">
                <a:moveTo>
                  <a:pt x="234" y="0"/>
                </a:moveTo>
                <a:cubicBezTo>
                  <a:pt x="101" y="0"/>
                  <a:pt x="1" y="134"/>
                  <a:pt x="1" y="267"/>
                </a:cubicBezTo>
                <a:cubicBezTo>
                  <a:pt x="1" y="401"/>
                  <a:pt x="101" y="501"/>
                  <a:pt x="234" y="501"/>
                </a:cubicBezTo>
                <a:lnTo>
                  <a:pt x="5905" y="501"/>
                </a:lnTo>
                <a:cubicBezTo>
                  <a:pt x="6038" y="501"/>
                  <a:pt x="6138" y="401"/>
                  <a:pt x="6138" y="267"/>
                </a:cubicBezTo>
                <a:cubicBezTo>
                  <a:pt x="6138" y="134"/>
                  <a:pt x="6038" y="0"/>
                  <a:pt x="5905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6" name="Google Shape;656;p25"/>
          <p:cNvSpPr/>
          <p:nvPr/>
        </p:nvSpPr>
        <p:spPr>
          <a:xfrm>
            <a:off x="8106729" y="1390931"/>
            <a:ext cx="61250" cy="13136"/>
          </a:xfrm>
          <a:custGeom>
            <a:rect b="b" l="l" r="r" t="t"/>
            <a:pathLst>
              <a:path extrusionOk="0" h="501" w="2336">
                <a:moveTo>
                  <a:pt x="234" y="1"/>
                </a:moveTo>
                <a:cubicBezTo>
                  <a:pt x="101" y="1"/>
                  <a:pt x="1" y="101"/>
                  <a:pt x="1" y="267"/>
                </a:cubicBezTo>
                <a:cubicBezTo>
                  <a:pt x="1" y="401"/>
                  <a:pt x="101" y="501"/>
                  <a:pt x="234" y="501"/>
                </a:cubicBezTo>
                <a:lnTo>
                  <a:pt x="2102" y="501"/>
                </a:lnTo>
                <a:cubicBezTo>
                  <a:pt x="2236" y="501"/>
                  <a:pt x="2336" y="401"/>
                  <a:pt x="2336" y="267"/>
                </a:cubicBezTo>
                <a:cubicBezTo>
                  <a:pt x="2336" y="101"/>
                  <a:pt x="2236" y="1"/>
                  <a:pt x="2102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7" name="Google Shape;657;p25"/>
          <p:cNvSpPr/>
          <p:nvPr/>
        </p:nvSpPr>
        <p:spPr>
          <a:xfrm>
            <a:off x="8183710" y="1390931"/>
            <a:ext cx="378722" cy="13136"/>
          </a:xfrm>
          <a:custGeom>
            <a:rect b="b" l="l" r="r" t="t"/>
            <a:pathLst>
              <a:path extrusionOk="0" h="501" w="14444">
                <a:moveTo>
                  <a:pt x="267" y="1"/>
                </a:moveTo>
                <a:cubicBezTo>
                  <a:pt x="134" y="1"/>
                  <a:pt x="0" y="101"/>
                  <a:pt x="0" y="267"/>
                </a:cubicBezTo>
                <a:cubicBezTo>
                  <a:pt x="0" y="401"/>
                  <a:pt x="134" y="501"/>
                  <a:pt x="267" y="501"/>
                </a:cubicBezTo>
                <a:lnTo>
                  <a:pt x="14210" y="501"/>
                </a:lnTo>
                <a:cubicBezTo>
                  <a:pt x="14344" y="501"/>
                  <a:pt x="14444" y="401"/>
                  <a:pt x="14444" y="267"/>
                </a:cubicBezTo>
                <a:cubicBezTo>
                  <a:pt x="14444" y="101"/>
                  <a:pt x="14344" y="1"/>
                  <a:pt x="14210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</p:bgPr>
    </p:bg>
    <p:spTree>
      <p:nvGrpSpPr>
        <p:cNvPr id="837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p34"/>
          <p:cNvSpPr txBox="1"/>
          <p:nvPr>
            <p:ph type="title"/>
          </p:nvPr>
        </p:nvSpPr>
        <p:spPr>
          <a:xfrm>
            <a:off x="2235000" y="1340850"/>
            <a:ext cx="4674000" cy="246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800">
                <a:solidFill>
                  <a:schemeClr val="accent1"/>
                </a:solidFill>
              </a:rPr>
              <a:t>Gracias por su atención</a:t>
            </a:r>
            <a:endParaRPr sz="7800">
              <a:solidFill>
                <a:schemeClr val="accent6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</p:bgPr>
    </p:bg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26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Indice</a:t>
            </a:r>
            <a:endParaRPr/>
          </a:p>
        </p:txBody>
      </p:sp>
      <p:sp>
        <p:nvSpPr>
          <p:cNvPr id="663" name="Google Shape;663;p26"/>
          <p:cNvSpPr txBox="1"/>
          <p:nvPr>
            <p:ph idx="1" type="subTitle"/>
          </p:nvPr>
        </p:nvSpPr>
        <p:spPr>
          <a:xfrm>
            <a:off x="719650" y="1976275"/>
            <a:ext cx="2317200" cy="72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Presentación del equipo / roles</a:t>
            </a:r>
            <a:endParaRPr/>
          </a:p>
        </p:txBody>
      </p:sp>
      <p:sp>
        <p:nvSpPr>
          <p:cNvPr id="664" name="Google Shape;664;p26"/>
          <p:cNvSpPr txBox="1"/>
          <p:nvPr>
            <p:ph idx="2" type="title"/>
          </p:nvPr>
        </p:nvSpPr>
        <p:spPr>
          <a:xfrm>
            <a:off x="1329200" y="1318325"/>
            <a:ext cx="10980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665" name="Google Shape;665;p26"/>
          <p:cNvSpPr txBox="1"/>
          <p:nvPr>
            <p:ph idx="4" type="subTitle"/>
          </p:nvPr>
        </p:nvSpPr>
        <p:spPr>
          <a:xfrm>
            <a:off x="6107150" y="1913650"/>
            <a:ext cx="2316900" cy="47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Problema a Solucionar</a:t>
            </a:r>
            <a:endParaRPr/>
          </a:p>
        </p:txBody>
      </p:sp>
      <p:sp>
        <p:nvSpPr>
          <p:cNvPr id="666" name="Google Shape;666;p26"/>
          <p:cNvSpPr txBox="1"/>
          <p:nvPr>
            <p:ph idx="5" type="title"/>
          </p:nvPr>
        </p:nvSpPr>
        <p:spPr>
          <a:xfrm>
            <a:off x="4023025" y="1318325"/>
            <a:ext cx="10980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667" name="Google Shape;667;p26"/>
          <p:cNvSpPr txBox="1"/>
          <p:nvPr>
            <p:ph idx="7" type="subTitle"/>
          </p:nvPr>
        </p:nvSpPr>
        <p:spPr>
          <a:xfrm>
            <a:off x="3413550" y="1976275"/>
            <a:ext cx="2316900" cy="72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Descripción del Proyecto /Objetivos</a:t>
            </a:r>
            <a:endParaRPr/>
          </a:p>
        </p:txBody>
      </p:sp>
      <p:sp>
        <p:nvSpPr>
          <p:cNvPr id="668" name="Google Shape;668;p26"/>
          <p:cNvSpPr txBox="1"/>
          <p:nvPr>
            <p:ph idx="8" type="title"/>
          </p:nvPr>
        </p:nvSpPr>
        <p:spPr>
          <a:xfrm>
            <a:off x="6716550" y="1318325"/>
            <a:ext cx="10980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669" name="Google Shape;669;p26"/>
          <p:cNvSpPr txBox="1"/>
          <p:nvPr>
            <p:ph idx="13" type="subTitle"/>
          </p:nvPr>
        </p:nvSpPr>
        <p:spPr>
          <a:xfrm>
            <a:off x="719600" y="3537075"/>
            <a:ext cx="2317200" cy="47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Metodologia</a:t>
            </a:r>
            <a:endParaRPr/>
          </a:p>
        </p:txBody>
      </p:sp>
      <p:sp>
        <p:nvSpPr>
          <p:cNvPr id="670" name="Google Shape;670;p26"/>
          <p:cNvSpPr txBox="1"/>
          <p:nvPr>
            <p:ph idx="14" type="title"/>
          </p:nvPr>
        </p:nvSpPr>
        <p:spPr>
          <a:xfrm>
            <a:off x="1329200" y="2943186"/>
            <a:ext cx="10980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671" name="Google Shape;671;p26"/>
          <p:cNvSpPr txBox="1"/>
          <p:nvPr>
            <p:ph idx="16" type="subTitle"/>
          </p:nvPr>
        </p:nvSpPr>
        <p:spPr>
          <a:xfrm>
            <a:off x="3413400" y="3352272"/>
            <a:ext cx="2317200" cy="84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Plan de trabajo y Carta Gantt</a:t>
            </a:r>
            <a:endParaRPr/>
          </a:p>
        </p:txBody>
      </p:sp>
      <p:sp>
        <p:nvSpPr>
          <p:cNvPr id="672" name="Google Shape;672;p26"/>
          <p:cNvSpPr txBox="1"/>
          <p:nvPr>
            <p:ph idx="17" type="title"/>
          </p:nvPr>
        </p:nvSpPr>
        <p:spPr>
          <a:xfrm>
            <a:off x="4023025" y="2943186"/>
            <a:ext cx="10980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673" name="Google Shape;673;p26"/>
          <p:cNvSpPr txBox="1"/>
          <p:nvPr>
            <p:ph idx="19" type="subTitle"/>
          </p:nvPr>
        </p:nvSpPr>
        <p:spPr>
          <a:xfrm>
            <a:off x="6107200" y="3579225"/>
            <a:ext cx="2316900" cy="38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r>
              <a:rPr lang="en"/>
              <a:t> / Cierre</a:t>
            </a:r>
            <a:endParaRPr/>
          </a:p>
        </p:txBody>
      </p:sp>
      <p:sp>
        <p:nvSpPr>
          <p:cNvPr id="674" name="Google Shape;674;p26"/>
          <p:cNvSpPr txBox="1"/>
          <p:nvPr>
            <p:ph idx="20" type="title"/>
          </p:nvPr>
        </p:nvSpPr>
        <p:spPr>
          <a:xfrm>
            <a:off x="6716550" y="2943186"/>
            <a:ext cx="10980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</p:bgPr>
    </p:bg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27"/>
          <p:cNvSpPr txBox="1"/>
          <p:nvPr>
            <p:ph idx="4294967295" type="ctrTitle"/>
          </p:nvPr>
        </p:nvSpPr>
        <p:spPr>
          <a:xfrm>
            <a:off x="585050" y="241050"/>
            <a:ext cx="6508800" cy="71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Presentación del equipo / Roles</a:t>
            </a:r>
            <a:endParaRPr/>
          </a:p>
        </p:txBody>
      </p:sp>
      <p:sp>
        <p:nvSpPr>
          <p:cNvPr id="680" name="Google Shape;680;p27"/>
          <p:cNvSpPr txBox="1"/>
          <p:nvPr>
            <p:ph idx="4294967295" type="body"/>
          </p:nvPr>
        </p:nvSpPr>
        <p:spPr>
          <a:xfrm>
            <a:off x="6619500" y="2982850"/>
            <a:ext cx="1804500" cy="6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Octavio Yañez</a:t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Dev (Fullstack)</a:t>
            </a:r>
            <a:br>
              <a:rPr lang="en"/>
            </a:br>
            <a:endParaRPr/>
          </a:p>
        </p:txBody>
      </p:sp>
      <p:sp>
        <p:nvSpPr>
          <p:cNvPr id="681" name="Google Shape;681;p27"/>
          <p:cNvSpPr txBox="1"/>
          <p:nvPr>
            <p:ph idx="4294967295" type="body"/>
          </p:nvPr>
        </p:nvSpPr>
        <p:spPr>
          <a:xfrm>
            <a:off x="3686300" y="2935675"/>
            <a:ext cx="1804500" cy="6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Yeremi Guerrero</a:t>
            </a:r>
            <a:endParaRPr sz="1200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 Scrum Master + Dev</a:t>
            </a:r>
            <a:br>
              <a:rPr lang="en"/>
            </a:br>
            <a:endParaRPr/>
          </a:p>
        </p:txBody>
      </p:sp>
      <p:sp>
        <p:nvSpPr>
          <p:cNvPr id="682" name="Google Shape;682;p27"/>
          <p:cNvSpPr txBox="1"/>
          <p:nvPr>
            <p:ph idx="4294967295" type="body"/>
          </p:nvPr>
        </p:nvSpPr>
        <p:spPr>
          <a:xfrm>
            <a:off x="753100" y="2935675"/>
            <a:ext cx="1804500" cy="6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/>
              <a:t>Tihare Campusano Product Owner + Dev</a:t>
            </a:r>
            <a:br>
              <a:rPr lang="en"/>
            </a:br>
            <a:endParaRPr/>
          </a:p>
        </p:txBody>
      </p:sp>
      <p:pic>
        <p:nvPicPr>
          <p:cNvPr id="683" name="Google Shape;683;p27" title="WhatsApp Image 2025-09-01 at 6.36.56 PM.jpe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99525" y="1321150"/>
            <a:ext cx="1578049" cy="1578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84" name="Google Shape;684;p27"/>
          <p:cNvPicPr preferRelativeResize="0"/>
          <p:nvPr/>
        </p:nvPicPr>
        <p:blipFill rotWithShape="1">
          <a:blip r:embed="rId4">
            <a:alphaModFix/>
          </a:blip>
          <a:srcRect b="17362" l="10120" r="10128" t="17362"/>
          <a:stretch/>
        </p:blipFill>
        <p:spPr>
          <a:xfrm>
            <a:off x="959325" y="1350712"/>
            <a:ext cx="1392053" cy="151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5" name="Google Shape;685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09138" y="1297563"/>
            <a:ext cx="1625224" cy="1625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</p:bgPr>
    </p:bg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28"/>
          <p:cNvSpPr txBox="1"/>
          <p:nvPr>
            <p:ph type="title"/>
          </p:nvPr>
        </p:nvSpPr>
        <p:spPr>
          <a:xfrm>
            <a:off x="3861500" y="627625"/>
            <a:ext cx="3444600" cy="55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Descripción del proyecto</a:t>
            </a:r>
            <a:endParaRPr/>
          </a:p>
        </p:txBody>
      </p:sp>
      <p:sp>
        <p:nvSpPr>
          <p:cNvPr id="691" name="Google Shape;691;p28"/>
          <p:cNvSpPr txBox="1"/>
          <p:nvPr>
            <p:ph idx="1" type="body"/>
          </p:nvPr>
        </p:nvSpPr>
        <p:spPr>
          <a:xfrm>
            <a:off x="3861500" y="1242475"/>
            <a:ext cx="4113300" cy="29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</a:t>
            </a:r>
            <a:r>
              <a:rPr lang="en"/>
              <a:t>plicación de gestión de inventario de tóners que permita registrar, controlar y administrar de manera eficiente los insumos.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Funcionalidades: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/>
              <a:t>Registro de entradas/salidas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/>
              <a:t>Stock y alertas de reposición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/>
              <a:t>Reportes y trazabilidad</a:t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/>
              <a:t>Seguridad y roles de acceso</a:t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/>
              <a:t>IA para análisis de </a:t>
            </a:r>
            <a:r>
              <a:rPr lang="en"/>
              <a:t>imágenes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92" name="Google Shape;692;p28"/>
          <p:cNvGrpSpPr/>
          <p:nvPr/>
        </p:nvGrpSpPr>
        <p:grpSpPr>
          <a:xfrm flipH="1">
            <a:off x="8121500" y="4569046"/>
            <a:ext cx="1022509" cy="572747"/>
            <a:chOff x="-77" y="3784091"/>
            <a:chExt cx="2423582" cy="1357541"/>
          </a:xfrm>
        </p:grpSpPr>
        <p:sp>
          <p:nvSpPr>
            <p:cNvPr id="693" name="Google Shape;693;p28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28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28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28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28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98" name="Google Shape;698;p28"/>
          <p:cNvGrpSpPr/>
          <p:nvPr/>
        </p:nvGrpSpPr>
        <p:grpSpPr>
          <a:xfrm flipH="1" rot="10800000">
            <a:off x="0" y="-4"/>
            <a:ext cx="1022509" cy="572747"/>
            <a:chOff x="-77" y="3784091"/>
            <a:chExt cx="2423582" cy="1357541"/>
          </a:xfrm>
        </p:grpSpPr>
        <p:sp>
          <p:nvSpPr>
            <p:cNvPr id="699" name="Google Shape;699;p28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28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28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28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28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704" name="Google Shape;704;p28" title="Captura de pantalla 2025-09-01 23262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2500" y="1489775"/>
            <a:ext cx="1928450" cy="2163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</p:bgPr>
    </p:bg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29"/>
          <p:cNvSpPr txBox="1"/>
          <p:nvPr>
            <p:ph idx="1" type="subTitle"/>
          </p:nvPr>
        </p:nvSpPr>
        <p:spPr>
          <a:xfrm>
            <a:off x="1410963" y="1499611"/>
            <a:ext cx="2317200" cy="38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General</a:t>
            </a:r>
            <a:endParaRPr/>
          </a:p>
        </p:txBody>
      </p:sp>
      <p:sp>
        <p:nvSpPr>
          <p:cNvPr id="710" name="Google Shape;710;p29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Objetivos</a:t>
            </a:r>
            <a:endParaRPr/>
          </a:p>
        </p:txBody>
      </p:sp>
      <p:sp>
        <p:nvSpPr>
          <p:cNvPr id="711" name="Google Shape;711;p29"/>
          <p:cNvSpPr txBox="1"/>
          <p:nvPr>
            <p:ph idx="2" type="subTitle"/>
          </p:nvPr>
        </p:nvSpPr>
        <p:spPr>
          <a:xfrm>
            <a:off x="1093200" y="1799500"/>
            <a:ext cx="26352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Diseñar e implementar un sistema eficiente de inventario para Gendarmería.</a:t>
            </a:r>
            <a:endParaRPr/>
          </a:p>
        </p:txBody>
      </p:sp>
      <p:sp>
        <p:nvSpPr>
          <p:cNvPr id="712" name="Google Shape;712;p29"/>
          <p:cNvSpPr txBox="1"/>
          <p:nvPr>
            <p:ph idx="5" type="subTitle"/>
          </p:nvPr>
        </p:nvSpPr>
        <p:spPr>
          <a:xfrm>
            <a:off x="5415588" y="1441286"/>
            <a:ext cx="2316900" cy="38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Especificos</a:t>
            </a:r>
            <a:endParaRPr/>
          </a:p>
        </p:txBody>
      </p:sp>
      <p:sp>
        <p:nvSpPr>
          <p:cNvPr id="713" name="Google Shape;713;p29"/>
          <p:cNvSpPr txBox="1"/>
          <p:nvPr>
            <p:ph idx="6" type="subTitle"/>
          </p:nvPr>
        </p:nvSpPr>
        <p:spPr>
          <a:xfrm>
            <a:off x="5416025" y="1799500"/>
            <a:ext cx="3008100" cy="27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Analizar necesidades actuales.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Desarrollar sistema digital para ingresos/egresos.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Funcionalidades de búsqueda y categorización.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Reportes automáticos.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IA para evaluar estado de objetos.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14" name="Google Shape;714;p29"/>
          <p:cNvGrpSpPr/>
          <p:nvPr/>
        </p:nvGrpSpPr>
        <p:grpSpPr>
          <a:xfrm>
            <a:off x="4524300" y="1394625"/>
            <a:ext cx="95400" cy="3116250"/>
            <a:chOff x="4524300" y="1013625"/>
            <a:chExt cx="95400" cy="3116250"/>
          </a:xfrm>
        </p:grpSpPr>
        <p:sp>
          <p:nvSpPr>
            <p:cNvPr id="715" name="Google Shape;715;p29"/>
            <p:cNvSpPr/>
            <p:nvPr/>
          </p:nvSpPr>
          <p:spPr>
            <a:xfrm>
              <a:off x="4524300" y="1013625"/>
              <a:ext cx="95400" cy="1038300"/>
            </a:xfrm>
            <a:prstGeom prst="rect">
              <a:avLst/>
            </a:prstGeom>
            <a:solidFill>
              <a:srgbClr val="C8AEF8">
                <a:alpha val="586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29"/>
            <p:cNvSpPr/>
            <p:nvPr/>
          </p:nvSpPr>
          <p:spPr>
            <a:xfrm>
              <a:off x="4524300" y="1534125"/>
              <a:ext cx="95400" cy="1038300"/>
            </a:xfrm>
            <a:prstGeom prst="rect">
              <a:avLst/>
            </a:prstGeom>
            <a:solidFill>
              <a:srgbClr val="878FFF">
                <a:alpha val="737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29"/>
            <p:cNvSpPr/>
            <p:nvPr/>
          </p:nvSpPr>
          <p:spPr>
            <a:xfrm>
              <a:off x="4524300" y="2053275"/>
              <a:ext cx="95400" cy="1038300"/>
            </a:xfrm>
            <a:prstGeom prst="rect">
              <a:avLst/>
            </a:prstGeom>
            <a:solidFill>
              <a:srgbClr val="9154F8">
                <a:alpha val="530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29"/>
            <p:cNvSpPr/>
            <p:nvPr/>
          </p:nvSpPr>
          <p:spPr>
            <a:xfrm>
              <a:off x="4524300" y="2565875"/>
              <a:ext cx="95400" cy="1038300"/>
            </a:xfrm>
            <a:prstGeom prst="rect">
              <a:avLst/>
            </a:prstGeom>
            <a:solidFill>
              <a:srgbClr val="35C2DF">
                <a:alpha val="75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29"/>
            <p:cNvSpPr/>
            <p:nvPr/>
          </p:nvSpPr>
          <p:spPr>
            <a:xfrm>
              <a:off x="4524300" y="3091575"/>
              <a:ext cx="95400" cy="1038300"/>
            </a:xfrm>
            <a:prstGeom prst="rect">
              <a:avLst/>
            </a:prstGeom>
            <a:solidFill>
              <a:srgbClr val="CA7BEB">
                <a:alpha val="564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29"/>
            <p:cNvSpPr/>
            <p:nvPr/>
          </p:nvSpPr>
          <p:spPr>
            <a:xfrm>
              <a:off x="4524300" y="3610723"/>
              <a:ext cx="95400" cy="519000"/>
            </a:xfrm>
            <a:prstGeom prst="rect">
              <a:avLst/>
            </a:prstGeom>
            <a:solidFill>
              <a:srgbClr val="972CB4">
                <a:alpha val="74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</p:bgPr>
    </p:bg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30"/>
          <p:cNvSpPr txBox="1"/>
          <p:nvPr>
            <p:ph type="title"/>
          </p:nvPr>
        </p:nvSpPr>
        <p:spPr>
          <a:xfrm>
            <a:off x="4136800" y="1753825"/>
            <a:ext cx="3193200" cy="77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Problema a Solucionar</a:t>
            </a:r>
            <a:endParaRPr/>
          </a:p>
        </p:txBody>
      </p:sp>
      <p:sp>
        <p:nvSpPr>
          <p:cNvPr id="726" name="Google Shape;726;p30"/>
          <p:cNvSpPr txBox="1"/>
          <p:nvPr>
            <p:ph idx="1" type="body"/>
          </p:nvPr>
        </p:nvSpPr>
        <p:spPr>
          <a:xfrm>
            <a:off x="4136800" y="2752600"/>
            <a:ext cx="3366000" cy="77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Falta de control eficiente de inventarios en </a:t>
            </a:r>
            <a:r>
              <a:rPr lang="en"/>
              <a:t>Gendarmería.</a:t>
            </a:r>
            <a:endParaRPr/>
          </a:p>
        </p:txBody>
      </p:sp>
      <p:grpSp>
        <p:nvGrpSpPr>
          <p:cNvPr id="727" name="Google Shape;727;p30"/>
          <p:cNvGrpSpPr/>
          <p:nvPr/>
        </p:nvGrpSpPr>
        <p:grpSpPr>
          <a:xfrm>
            <a:off x="1640527" y="1793868"/>
            <a:ext cx="1600177" cy="1414164"/>
            <a:chOff x="-3137650" y="2787000"/>
            <a:chExt cx="291450" cy="257575"/>
          </a:xfrm>
        </p:grpSpPr>
        <p:sp>
          <p:nvSpPr>
            <p:cNvPr id="728" name="Google Shape;728;p30"/>
            <p:cNvSpPr/>
            <p:nvPr/>
          </p:nvSpPr>
          <p:spPr>
            <a:xfrm>
              <a:off x="-3137650" y="2787000"/>
              <a:ext cx="291450" cy="257575"/>
            </a:xfrm>
            <a:custGeom>
              <a:rect b="b" l="l" r="r" t="t"/>
              <a:pathLst>
                <a:path extrusionOk="0" h="10303" w="11658">
                  <a:moveTo>
                    <a:pt x="10618" y="693"/>
                  </a:moveTo>
                  <a:cubicBezTo>
                    <a:pt x="10807" y="693"/>
                    <a:pt x="10964" y="851"/>
                    <a:pt x="10964" y="1040"/>
                  </a:cubicBezTo>
                  <a:lnTo>
                    <a:pt x="10964" y="2741"/>
                  </a:lnTo>
                  <a:lnTo>
                    <a:pt x="662" y="2741"/>
                  </a:lnTo>
                  <a:lnTo>
                    <a:pt x="662" y="1040"/>
                  </a:lnTo>
                  <a:cubicBezTo>
                    <a:pt x="662" y="851"/>
                    <a:pt x="820" y="693"/>
                    <a:pt x="1009" y="693"/>
                  </a:cubicBezTo>
                  <a:close/>
                  <a:moveTo>
                    <a:pt x="10996" y="3403"/>
                  </a:moveTo>
                  <a:lnTo>
                    <a:pt x="10996" y="9231"/>
                  </a:lnTo>
                  <a:cubicBezTo>
                    <a:pt x="10964" y="9420"/>
                    <a:pt x="10838" y="9578"/>
                    <a:pt x="10618" y="9578"/>
                  </a:cubicBezTo>
                  <a:lnTo>
                    <a:pt x="1009" y="9578"/>
                  </a:lnTo>
                  <a:cubicBezTo>
                    <a:pt x="820" y="9578"/>
                    <a:pt x="662" y="9420"/>
                    <a:pt x="662" y="9231"/>
                  </a:cubicBezTo>
                  <a:lnTo>
                    <a:pt x="662" y="3403"/>
                  </a:lnTo>
                  <a:close/>
                  <a:moveTo>
                    <a:pt x="1009" y="0"/>
                  </a:moveTo>
                  <a:cubicBezTo>
                    <a:pt x="473" y="0"/>
                    <a:pt x="1" y="473"/>
                    <a:pt x="1" y="1040"/>
                  </a:cubicBezTo>
                  <a:lnTo>
                    <a:pt x="1" y="9263"/>
                  </a:lnTo>
                  <a:cubicBezTo>
                    <a:pt x="1" y="9830"/>
                    <a:pt x="473" y="10302"/>
                    <a:pt x="1009" y="10302"/>
                  </a:cubicBezTo>
                  <a:lnTo>
                    <a:pt x="10618" y="10302"/>
                  </a:lnTo>
                  <a:cubicBezTo>
                    <a:pt x="11185" y="10302"/>
                    <a:pt x="11658" y="9830"/>
                    <a:pt x="11658" y="9263"/>
                  </a:cubicBezTo>
                  <a:lnTo>
                    <a:pt x="11658" y="1040"/>
                  </a:lnTo>
                  <a:cubicBezTo>
                    <a:pt x="11658" y="441"/>
                    <a:pt x="11217" y="0"/>
                    <a:pt x="1061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30"/>
            <p:cNvSpPr/>
            <p:nvPr/>
          </p:nvSpPr>
          <p:spPr>
            <a:xfrm>
              <a:off x="-3104575" y="2820875"/>
              <a:ext cx="18150" cy="17350"/>
            </a:xfrm>
            <a:custGeom>
              <a:rect b="b" l="l" r="r" t="t"/>
              <a:pathLst>
                <a:path extrusionOk="0" h="694" w="726">
                  <a:moveTo>
                    <a:pt x="348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8" y="693"/>
                  </a:cubicBezTo>
                  <a:cubicBezTo>
                    <a:pt x="568" y="693"/>
                    <a:pt x="726" y="536"/>
                    <a:pt x="726" y="347"/>
                  </a:cubicBezTo>
                  <a:cubicBezTo>
                    <a:pt x="726" y="158"/>
                    <a:pt x="568" y="0"/>
                    <a:pt x="34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30"/>
            <p:cNvSpPr/>
            <p:nvPr/>
          </p:nvSpPr>
          <p:spPr>
            <a:xfrm>
              <a:off x="-3069900" y="2820875"/>
              <a:ext cx="17350" cy="17350"/>
            </a:xfrm>
            <a:custGeom>
              <a:rect b="b" l="l" r="r" t="t"/>
              <a:pathLst>
                <a:path extrusionOk="0" h="694" w="694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30"/>
            <p:cNvSpPr/>
            <p:nvPr/>
          </p:nvSpPr>
          <p:spPr>
            <a:xfrm>
              <a:off x="-3035250" y="2820875"/>
              <a:ext cx="17350" cy="17350"/>
            </a:xfrm>
            <a:custGeom>
              <a:rect b="b" l="l" r="r" t="t"/>
              <a:pathLst>
                <a:path extrusionOk="0" h="694" w="694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30"/>
            <p:cNvSpPr/>
            <p:nvPr/>
          </p:nvSpPr>
          <p:spPr>
            <a:xfrm>
              <a:off x="-3002175" y="2820875"/>
              <a:ext cx="121325" cy="17350"/>
            </a:xfrm>
            <a:custGeom>
              <a:rect b="b" l="l" r="r" t="t"/>
              <a:pathLst>
                <a:path extrusionOk="0" h="694" w="4853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32" y="536"/>
                    <a:pt x="190" y="693"/>
                    <a:pt x="347" y="693"/>
                  </a:cubicBezTo>
                  <a:lnTo>
                    <a:pt x="4506" y="693"/>
                  </a:lnTo>
                  <a:cubicBezTo>
                    <a:pt x="4695" y="693"/>
                    <a:pt x="4852" y="536"/>
                    <a:pt x="4852" y="347"/>
                  </a:cubicBezTo>
                  <a:cubicBezTo>
                    <a:pt x="4852" y="158"/>
                    <a:pt x="4695" y="0"/>
                    <a:pt x="450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30"/>
            <p:cNvSpPr/>
            <p:nvPr/>
          </p:nvSpPr>
          <p:spPr>
            <a:xfrm>
              <a:off x="-2948625" y="2907300"/>
              <a:ext cx="52025" cy="85300"/>
            </a:xfrm>
            <a:custGeom>
              <a:rect b="b" l="l" r="r" t="t"/>
              <a:pathLst>
                <a:path extrusionOk="0" h="3412" w="2081">
                  <a:moveTo>
                    <a:pt x="347" y="1"/>
                  </a:moveTo>
                  <a:cubicBezTo>
                    <a:pt x="261" y="1"/>
                    <a:pt x="174" y="24"/>
                    <a:pt x="127" y="72"/>
                  </a:cubicBezTo>
                  <a:cubicBezTo>
                    <a:pt x="1" y="198"/>
                    <a:pt x="1" y="450"/>
                    <a:pt x="127" y="544"/>
                  </a:cubicBezTo>
                  <a:lnTo>
                    <a:pt x="1261" y="1710"/>
                  </a:lnTo>
                  <a:lnTo>
                    <a:pt x="127" y="2844"/>
                  </a:lnTo>
                  <a:cubicBezTo>
                    <a:pt x="1" y="2970"/>
                    <a:pt x="1" y="3191"/>
                    <a:pt x="127" y="3317"/>
                  </a:cubicBezTo>
                  <a:cubicBezTo>
                    <a:pt x="174" y="3380"/>
                    <a:pt x="261" y="3411"/>
                    <a:pt x="347" y="3411"/>
                  </a:cubicBezTo>
                  <a:cubicBezTo>
                    <a:pt x="434" y="3411"/>
                    <a:pt x="521" y="3380"/>
                    <a:pt x="568" y="3317"/>
                  </a:cubicBezTo>
                  <a:lnTo>
                    <a:pt x="1954" y="1930"/>
                  </a:lnTo>
                  <a:cubicBezTo>
                    <a:pt x="2080" y="1804"/>
                    <a:pt x="2080" y="1584"/>
                    <a:pt x="1954" y="1458"/>
                  </a:cubicBezTo>
                  <a:lnTo>
                    <a:pt x="568" y="72"/>
                  </a:lnTo>
                  <a:cubicBezTo>
                    <a:pt x="521" y="24"/>
                    <a:pt x="434" y="1"/>
                    <a:pt x="34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30"/>
            <p:cNvSpPr/>
            <p:nvPr/>
          </p:nvSpPr>
          <p:spPr>
            <a:xfrm>
              <a:off x="-3088025" y="2907300"/>
              <a:ext cx="53575" cy="85300"/>
            </a:xfrm>
            <a:custGeom>
              <a:rect b="b" l="l" r="r" t="t"/>
              <a:pathLst>
                <a:path extrusionOk="0" h="3412" w="2143">
                  <a:moveTo>
                    <a:pt x="1749" y="1"/>
                  </a:moveTo>
                  <a:cubicBezTo>
                    <a:pt x="1662" y="1"/>
                    <a:pt x="1576" y="24"/>
                    <a:pt x="1513" y="72"/>
                  </a:cubicBezTo>
                  <a:lnTo>
                    <a:pt x="127" y="1458"/>
                  </a:lnTo>
                  <a:cubicBezTo>
                    <a:pt x="1" y="1584"/>
                    <a:pt x="1" y="1804"/>
                    <a:pt x="127" y="1930"/>
                  </a:cubicBezTo>
                  <a:lnTo>
                    <a:pt x="1513" y="3317"/>
                  </a:lnTo>
                  <a:cubicBezTo>
                    <a:pt x="1576" y="3380"/>
                    <a:pt x="1662" y="3411"/>
                    <a:pt x="1749" y="3411"/>
                  </a:cubicBezTo>
                  <a:cubicBezTo>
                    <a:pt x="1836" y="3411"/>
                    <a:pt x="1922" y="3380"/>
                    <a:pt x="1985" y="3317"/>
                  </a:cubicBezTo>
                  <a:cubicBezTo>
                    <a:pt x="2111" y="3191"/>
                    <a:pt x="2111" y="2970"/>
                    <a:pt x="1985" y="2844"/>
                  </a:cubicBezTo>
                  <a:lnTo>
                    <a:pt x="851" y="1710"/>
                  </a:lnTo>
                  <a:lnTo>
                    <a:pt x="1985" y="544"/>
                  </a:lnTo>
                  <a:cubicBezTo>
                    <a:pt x="2143" y="450"/>
                    <a:pt x="2143" y="198"/>
                    <a:pt x="1985" y="72"/>
                  </a:cubicBezTo>
                  <a:cubicBezTo>
                    <a:pt x="1922" y="24"/>
                    <a:pt x="1836" y="1"/>
                    <a:pt x="174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30"/>
            <p:cNvSpPr/>
            <p:nvPr/>
          </p:nvSpPr>
          <p:spPr>
            <a:xfrm>
              <a:off x="-3019500" y="2888975"/>
              <a:ext cx="54375" cy="119400"/>
            </a:xfrm>
            <a:custGeom>
              <a:rect b="b" l="l" r="r" t="t"/>
              <a:pathLst>
                <a:path extrusionOk="0" h="4776" w="2175">
                  <a:moveTo>
                    <a:pt x="1778" y="0"/>
                  </a:moveTo>
                  <a:cubicBezTo>
                    <a:pt x="1617" y="0"/>
                    <a:pt x="1501" y="108"/>
                    <a:pt x="1450" y="237"/>
                  </a:cubicBezTo>
                  <a:lnTo>
                    <a:pt x="63" y="4333"/>
                  </a:lnTo>
                  <a:cubicBezTo>
                    <a:pt x="0" y="4522"/>
                    <a:pt x="95" y="4680"/>
                    <a:pt x="253" y="4743"/>
                  </a:cubicBezTo>
                  <a:cubicBezTo>
                    <a:pt x="305" y="4765"/>
                    <a:pt x="354" y="4775"/>
                    <a:pt x="399" y="4775"/>
                  </a:cubicBezTo>
                  <a:cubicBezTo>
                    <a:pt x="543" y="4775"/>
                    <a:pt x="646" y="4674"/>
                    <a:pt x="694" y="4554"/>
                  </a:cubicBezTo>
                  <a:lnTo>
                    <a:pt x="2080" y="458"/>
                  </a:lnTo>
                  <a:cubicBezTo>
                    <a:pt x="2174" y="300"/>
                    <a:pt x="2048" y="111"/>
                    <a:pt x="1891" y="17"/>
                  </a:cubicBezTo>
                  <a:cubicBezTo>
                    <a:pt x="1851" y="6"/>
                    <a:pt x="1813" y="0"/>
                    <a:pt x="177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36" name="Google Shape;736;p30"/>
          <p:cNvGrpSpPr/>
          <p:nvPr/>
        </p:nvGrpSpPr>
        <p:grpSpPr>
          <a:xfrm>
            <a:off x="0" y="4569046"/>
            <a:ext cx="1022509" cy="572747"/>
            <a:chOff x="-77" y="3784091"/>
            <a:chExt cx="2423582" cy="1357541"/>
          </a:xfrm>
        </p:grpSpPr>
        <p:sp>
          <p:nvSpPr>
            <p:cNvPr id="737" name="Google Shape;737;p30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30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30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30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30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42" name="Google Shape;742;p30"/>
          <p:cNvGrpSpPr/>
          <p:nvPr/>
        </p:nvGrpSpPr>
        <p:grpSpPr>
          <a:xfrm rot="10800000">
            <a:off x="8121500" y="-4"/>
            <a:ext cx="1022509" cy="572747"/>
            <a:chOff x="-77" y="3784091"/>
            <a:chExt cx="2423582" cy="1357541"/>
          </a:xfrm>
        </p:grpSpPr>
        <p:sp>
          <p:nvSpPr>
            <p:cNvPr id="743" name="Google Shape;743;p30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30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30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30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30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48" name="Google Shape;748;p30"/>
          <p:cNvGrpSpPr/>
          <p:nvPr/>
        </p:nvGrpSpPr>
        <p:grpSpPr>
          <a:xfrm>
            <a:off x="3556063" y="942825"/>
            <a:ext cx="95400" cy="3116250"/>
            <a:chOff x="4524300" y="1013625"/>
            <a:chExt cx="95400" cy="3116250"/>
          </a:xfrm>
        </p:grpSpPr>
        <p:sp>
          <p:nvSpPr>
            <p:cNvPr id="749" name="Google Shape;749;p30"/>
            <p:cNvSpPr/>
            <p:nvPr/>
          </p:nvSpPr>
          <p:spPr>
            <a:xfrm>
              <a:off x="4524300" y="1013625"/>
              <a:ext cx="95400" cy="1038300"/>
            </a:xfrm>
            <a:prstGeom prst="rect">
              <a:avLst/>
            </a:prstGeom>
            <a:solidFill>
              <a:srgbClr val="C8AEF8">
                <a:alpha val="586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30"/>
            <p:cNvSpPr/>
            <p:nvPr/>
          </p:nvSpPr>
          <p:spPr>
            <a:xfrm>
              <a:off x="4524300" y="1534125"/>
              <a:ext cx="95400" cy="1038300"/>
            </a:xfrm>
            <a:prstGeom prst="rect">
              <a:avLst/>
            </a:prstGeom>
            <a:solidFill>
              <a:srgbClr val="878FFF">
                <a:alpha val="737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30"/>
            <p:cNvSpPr/>
            <p:nvPr/>
          </p:nvSpPr>
          <p:spPr>
            <a:xfrm>
              <a:off x="4524300" y="2053275"/>
              <a:ext cx="95400" cy="1038300"/>
            </a:xfrm>
            <a:prstGeom prst="rect">
              <a:avLst/>
            </a:prstGeom>
            <a:solidFill>
              <a:srgbClr val="9154F8">
                <a:alpha val="530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30"/>
            <p:cNvSpPr/>
            <p:nvPr/>
          </p:nvSpPr>
          <p:spPr>
            <a:xfrm>
              <a:off x="4524300" y="2565875"/>
              <a:ext cx="95400" cy="1038300"/>
            </a:xfrm>
            <a:prstGeom prst="rect">
              <a:avLst/>
            </a:prstGeom>
            <a:solidFill>
              <a:srgbClr val="35C2DF">
                <a:alpha val="75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30"/>
            <p:cNvSpPr/>
            <p:nvPr/>
          </p:nvSpPr>
          <p:spPr>
            <a:xfrm>
              <a:off x="4524300" y="3091575"/>
              <a:ext cx="95400" cy="1038300"/>
            </a:xfrm>
            <a:prstGeom prst="rect">
              <a:avLst/>
            </a:prstGeom>
            <a:solidFill>
              <a:srgbClr val="CA7BEB">
                <a:alpha val="564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30"/>
            <p:cNvSpPr/>
            <p:nvPr/>
          </p:nvSpPr>
          <p:spPr>
            <a:xfrm>
              <a:off x="4524300" y="3610723"/>
              <a:ext cx="95400" cy="519000"/>
            </a:xfrm>
            <a:prstGeom prst="rect">
              <a:avLst/>
            </a:prstGeom>
            <a:solidFill>
              <a:srgbClr val="972CB4">
                <a:alpha val="74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</p:bgPr>
    </p:bg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p31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Metodologia</a:t>
            </a:r>
            <a:endParaRPr/>
          </a:p>
        </p:txBody>
      </p:sp>
      <p:sp>
        <p:nvSpPr>
          <p:cNvPr id="760" name="Google Shape;760;p31"/>
          <p:cNvSpPr txBox="1"/>
          <p:nvPr>
            <p:ph idx="1" type="subTitle"/>
          </p:nvPr>
        </p:nvSpPr>
        <p:spPr>
          <a:xfrm>
            <a:off x="719863" y="2661238"/>
            <a:ext cx="2317200" cy="38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Scrum</a:t>
            </a:r>
            <a:endParaRPr/>
          </a:p>
        </p:txBody>
      </p:sp>
      <p:sp>
        <p:nvSpPr>
          <p:cNvPr id="761" name="Google Shape;761;p31"/>
          <p:cNvSpPr txBox="1"/>
          <p:nvPr>
            <p:ph idx="3" type="subTitle"/>
          </p:nvPr>
        </p:nvSpPr>
        <p:spPr>
          <a:xfrm>
            <a:off x="3413781" y="2661238"/>
            <a:ext cx="2316900" cy="38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Roles</a:t>
            </a:r>
            <a:endParaRPr/>
          </a:p>
        </p:txBody>
      </p:sp>
      <p:sp>
        <p:nvSpPr>
          <p:cNvPr id="762" name="Google Shape;762;p31"/>
          <p:cNvSpPr txBox="1"/>
          <p:nvPr>
            <p:ph idx="5" type="subTitle"/>
          </p:nvPr>
        </p:nvSpPr>
        <p:spPr>
          <a:xfrm>
            <a:off x="6107238" y="2661238"/>
            <a:ext cx="2316900" cy="38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Reuniones</a:t>
            </a:r>
            <a:endParaRPr/>
          </a:p>
        </p:txBody>
      </p:sp>
      <p:grpSp>
        <p:nvGrpSpPr>
          <p:cNvPr id="763" name="Google Shape;763;p31"/>
          <p:cNvGrpSpPr/>
          <p:nvPr/>
        </p:nvGrpSpPr>
        <p:grpSpPr>
          <a:xfrm>
            <a:off x="1645279" y="2092569"/>
            <a:ext cx="466361" cy="466336"/>
            <a:chOff x="1487200" y="2021475"/>
            <a:chExt cx="483125" cy="483150"/>
          </a:xfrm>
        </p:grpSpPr>
        <p:sp>
          <p:nvSpPr>
            <p:cNvPr id="764" name="Google Shape;764;p31"/>
            <p:cNvSpPr/>
            <p:nvPr/>
          </p:nvSpPr>
          <p:spPr>
            <a:xfrm>
              <a:off x="1487200" y="2021475"/>
              <a:ext cx="483125" cy="483150"/>
            </a:xfrm>
            <a:custGeom>
              <a:rect b="b" l="l" r="r" t="t"/>
              <a:pathLst>
                <a:path extrusionOk="0" h="19326" w="19325">
                  <a:moveTo>
                    <a:pt x="17628" y="1133"/>
                  </a:moveTo>
                  <a:cubicBezTo>
                    <a:pt x="17939" y="1133"/>
                    <a:pt x="18192" y="1386"/>
                    <a:pt x="18192" y="1701"/>
                  </a:cubicBezTo>
                  <a:lnTo>
                    <a:pt x="18192" y="14796"/>
                  </a:lnTo>
                  <a:lnTo>
                    <a:pt x="1132" y="14796"/>
                  </a:lnTo>
                  <a:lnTo>
                    <a:pt x="1132" y="1701"/>
                  </a:lnTo>
                  <a:cubicBezTo>
                    <a:pt x="1132" y="1386"/>
                    <a:pt x="1386" y="1133"/>
                    <a:pt x="1700" y="1133"/>
                  </a:cubicBezTo>
                  <a:close/>
                  <a:moveTo>
                    <a:pt x="18192" y="15928"/>
                  </a:moveTo>
                  <a:lnTo>
                    <a:pt x="18192" y="17628"/>
                  </a:lnTo>
                  <a:cubicBezTo>
                    <a:pt x="18192" y="17939"/>
                    <a:pt x="17939" y="18193"/>
                    <a:pt x="17628" y="18193"/>
                  </a:cubicBezTo>
                  <a:lnTo>
                    <a:pt x="1700" y="18193"/>
                  </a:lnTo>
                  <a:cubicBezTo>
                    <a:pt x="1386" y="18193"/>
                    <a:pt x="1132" y="17939"/>
                    <a:pt x="1132" y="17628"/>
                  </a:cubicBezTo>
                  <a:lnTo>
                    <a:pt x="1132" y="15928"/>
                  </a:lnTo>
                  <a:close/>
                  <a:moveTo>
                    <a:pt x="1700" y="1"/>
                  </a:moveTo>
                  <a:cubicBezTo>
                    <a:pt x="761" y="1"/>
                    <a:pt x="0" y="761"/>
                    <a:pt x="0" y="1701"/>
                  </a:cubicBezTo>
                  <a:lnTo>
                    <a:pt x="0" y="17628"/>
                  </a:lnTo>
                  <a:cubicBezTo>
                    <a:pt x="0" y="18564"/>
                    <a:pt x="761" y="19325"/>
                    <a:pt x="1700" y="19325"/>
                  </a:cubicBezTo>
                  <a:lnTo>
                    <a:pt x="17628" y="19325"/>
                  </a:lnTo>
                  <a:cubicBezTo>
                    <a:pt x="18564" y="19325"/>
                    <a:pt x="19325" y="18564"/>
                    <a:pt x="19325" y="17628"/>
                  </a:cubicBezTo>
                  <a:lnTo>
                    <a:pt x="19325" y="1701"/>
                  </a:lnTo>
                  <a:cubicBezTo>
                    <a:pt x="19325" y="761"/>
                    <a:pt x="18564" y="1"/>
                    <a:pt x="176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65" name="Google Shape;765;p31"/>
            <p:cNvSpPr/>
            <p:nvPr/>
          </p:nvSpPr>
          <p:spPr>
            <a:xfrm>
              <a:off x="1573100" y="2078100"/>
              <a:ext cx="84875" cy="284000"/>
            </a:xfrm>
            <a:custGeom>
              <a:rect b="b" l="l" r="r" t="t"/>
              <a:pathLst>
                <a:path extrusionOk="0" h="11360" w="3395">
                  <a:moveTo>
                    <a:pt x="1697" y="6833"/>
                  </a:moveTo>
                  <a:cubicBezTo>
                    <a:pt x="2201" y="6833"/>
                    <a:pt x="2455" y="7440"/>
                    <a:pt x="2099" y="7799"/>
                  </a:cubicBezTo>
                  <a:cubicBezTo>
                    <a:pt x="1983" y="7914"/>
                    <a:pt x="1841" y="7966"/>
                    <a:pt x="1702" y="7966"/>
                  </a:cubicBezTo>
                  <a:cubicBezTo>
                    <a:pt x="1411" y="7966"/>
                    <a:pt x="1133" y="7739"/>
                    <a:pt x="1133" y="7398"/>
                  </a:cubicBezTo>
                  <a:cubicBezTo>
                    <a:pt x="1133" y="7084"/>
                    <a:pt x="1383" y="6833"/>
                    <a:pt x="1697" y="6833"/>
                  </a:cubicBezTo>
                  <a:close/>
                  <a:moveTo>
                    <a:pt x="1697" y="0"/>
                  </a:moveTo>
                  <a:cubicBezTo>
                    <a:pt x="1383" y="0"/>
                    <a:pt x="1133" y="254"/>
                    <a:pt x="1133" y="568"/>
                  </a:cubicBezTo>
                  <a:lnTo>
                    <a:pt x="1133" y="5798"/>
                  </a:lnTo>
                  <a:cubicBezTo>
                    <a:pt x="453" y="6036"/>
                    <a:pt x="0" y="6679"/>
                    <a:pt x="0" y="7398"/>
                  </a:cubicBezTo>
                  <a:cubicBezTo>
                    <a:pt x="0" y="8116"/>
                    <a:pt x="453" y="8760"/>
                    <a:pt x="1133" y="8998"/>
                  </a:cubicBezTo>
                  <a:lnTo>
                    <a:pt x="1133" y="10795"/>
                  </a:lnTo>
                  <a:cubicBezTo>
                    <a:pt x="1133" y="11109"/>
                    <a:pt x="1383" y="11359"/>
                    <a:pt x="1697" y="11359"/>
                  </a:cubicBezTo>
                  <a:cubicBezTo>
                    <a:pt x="2011" y="11359"/>
                    <a:pt x="2265" y="11109"/>
                    <a:pt x="2265" y="10795"/>
                  </a:cubicBezTo>
                  <a:lnTo>
                    <a:pt x="2265" y="8998"/>
                  </a:lnTo>
                  <a:cubicBezTo>
                    <a:pt x="2941" y="8760"/>
                    <a:pt x="3394" y="8116"/>
                    <a:pt x="3394" y="7398"/>
                  </a:cubicBezTo>
                  <a:cubicBezTo>
                    <a:pt x="3394" y="6679"/>
                    <a:pt x="2941" y="6036"/>
                    <a:pt x="2265" y="5798"/>
                  </a:cubicBezTo>
                  <a:lnTo>
                    <a:pt x="2265" y="568"/>
                  </a:lnTo>
                  <a:cubicBezTo>
                    <a:pt x="2265" y="254"/>
                    <a:pt x="2011" y="0"/>
                    <a:pt x="16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66" name="Google Shape;766;p31"/>
            <p:cNvSpPr/>
            <p:nvPr/>
          </p:nvSpPr>
          <p:spPr>
            <a:xfrm>
              <a:off x="1686325" y="2078100"/>
              <a:ext cx="84875" cy="284000"/>
            </a:xfrm>
            <a:custGeom>
              <a:rect b="b" l="l" r="r" t="t"/>
              <a:pathLst>
                <a:path extrusionOk="0" h="11360" w="3395">
                  <a:moveTo>
                    <a:pt x="1697" y="3436"/>
                  </a:moveTo>
                  <a:cubicBezTo>
                    <a:pt x="2011" y="3436"/>
                    <a:pt x="2262" y="3687"/>
                    <a:pt x="2262" y="4001"/>
                  </a:cubicBezTo>
                  <a:cubicBezTo>
                    <a:pt x="2262" y="4315"/>
                    <a:pt x="2011" y="4569"/>
                    <a:pt x="1697" y="4569"/>
                  </a:cubicBezTo>
                  <a:cubicBezTo>
                    <a:pt x="1383" y="4569"/>
                    <a:pt x="1133" y="4315"/>
                    <a:pt x="1133" y="4001"/>
                  </a:cubicBezTo>
                  <a:cubicBezTo>
                    <a:pt x="1133" y="3687"/>
                    <a:pt x="1383" y="3436"/>
                    <a:pt x="1697" y="3436"/>
                  </a:cubicBezTo>
                  <a:close/>
                  <a:moveTo>
                    <a:pt x="1697" y="0"/>
                  </a:moveTo>
                  <a:cubicBezTo>
                    <a:pt x="1383" y="0"/>
                    <a:pt x="1133" y="254"/>
                    <a:pt x="1133" y="568"/>
                  </a:cubicBezTo>
                  <a:lnTo>
                    <a:pt x="1133" y="2401"/>
                  </a:lnTo>
                  <a:cubicBezTo>
                    <a:pt x="453" y="2639"/>
                    <a:pt x="0" y="3282"/>
                    <a:pt x="0" y="4001"/>
                  </a:cubicBezTo>
                  <a:cubicBezTo>
                    <a:pt x="0" y="4720"/>
                    <a:pt x="453" y="5363"/>
                    <a:pt x="1133" y="5601"/>
                  </a:cubicBezTo>
                  <a:lnTo>
                    <a:pt x="1133" y="10795"/>
                  </a:lnTo>
                  <a:cubicBezTo>
                    <a:pt x="1133" y="11109"/>
                    <a:pt x="1383" y="11359"/>
                    <a:pt x="1697" y="11359"/>
                  </a:cubicBezTo>
                  <a:cubicBezTo>
                    <a:pt x="2011" y="11359"/>
                    <a:pt x="2265" y="11109"/>
                    <a:pt x="2265" y="10795"/>
                  </a:cubicBezTo>
                  <a:lnTo>
                    <a:pt x="2265" y="5601"/>
                  </a:lnTo>
                  <a:cubicBezTo>
                    <a:pt x="2941" y="5363"/>
                    <a:pt x="3394" y="4720"/>
                    <a:pt x="3394" y="4001"/>
                  </a:cubicBezTo>
                  <a:cubicBezTo>
                    <a:pt x="3394" y="3282"/>
                    <a:pt x="2941" y="2639"/>
                    <a:pt x="2265" y="2401"/>
                  </a:cubicBezTo>
                  <a:lnTo>
                    <a:pt x="2265" y="568"/>
                  </a:lnTo>
                  <a:cubicBezTo>
                    <a:pt x="2265" y="254"/>
                    <a:pt x="2011" y="0"/>
                    <a:pt x="16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67" name="Google Shape;767;p31"/>
            <p:cNvSpPr/>
            <p:nvPr/>
          </p:nvSpPr>
          <p:spPr>
            <a:xfrm>
              <a:off x="1799550" y="2078100"/>
              <a:ext cx="84875" cy="284000"/>
            </a:xfrm>
            <a:custGeom>
              <a:rect b="b" l="l" r="r" t="t"/>
              <a:pathLst>
                <a:path extrusionOk="0" h="11360" w="3395">
                  <a:moveTo>
                    <a:pt x="1698" y="6833"/>
                  </a:moveTo>
                  <a:cubicBezTo>
                    <a:pt x="2202" y="6833"/>
                    <a:pt x="2455" y="7440"/>
                    <a:pt x="2099" y="7799"/>
                  </a:cubicBezTo>
                  <a:cubicBezTo>
                    <a:pt x="1983" y="7914"/>
                    <a:pt x="1841" y="7966"/>
                    <a:pt x="1703" y="7966"/>
                  </a:cubicBezTo>
                  <a:cubicBezTo>
                    <a:pt x="1411" y="7966"/>
                    <a:pt x="1133" y="7739"/>
                    <a:pt x="1133" y="7398"/>
                  </a:cubicBezTo>
                  <a:cubicBezTo>
                    <a:pt x="1133" y="7084"/>
                    <a:pt x="1384" y="6833"/>
                    <a:pt x="1698" y="6833"/>
                  </a:cubicBezTo>
                  <a:close/>
                  <a:moveTo>
                    <a:pt x="1698" y="0"/>
                  </a:moveTo>
                  <a:cubicBezTo>
                    <a:pt x="1384" y="0"/>
                    <a:pt x="1133" y="254"/>
                    <a:pt x="1133" y="568"/>
                  </a:cubicBezTo>
                  <a:lnTo>
                    <a:pt x="1133" y="5798"/>
                  </a:lnTo>
                  <a:cubicBezTo>
                    <a:pt x="454" y="6036"/>
                    <a:pt x="1" y="6679"/>
                    <a:pt x="1" y="7398"/>
                  </a:cubicBezTo>
                  <a:cubicBezTo>
                    <a:pt x="1" y="8116"/>
                    <a:pt x="454" y="8760"/>
                    <a:pt x="1133" y="8998"/>
                  </a:cubicBezTo>
                  <a:lnTo>
                    <a:pt x="1133" y="10795"/>
                  </a:lnTo>
                  <a:cubicBezTo>
                    <a:pt x="1133" y="11109"/>
                    <a:pt x="1384" y="11359"/>
                    <a:pt x="1698" y="11359"/>
                  </a:cubicBezTo>
                  <a:cubicBezTo>
                    <a:pt x="2012" y="11359"/>
                    <a:pt x="2265" y="11109"/>
                    <a:pt x="2265" y="10795"/>
                  </a:cubicBezTo>
                  <a:lnTo>
                    <a:pt x="2265" y="8998"/>
                  </a:lnTo>
                  <a:cubicBezTo>
                    <a:pt x="2942" y="8760"/>
                    <a:pt x="3394" y="8116"/>
                    <a:pt x="3394" y="7398"/>
                  </a:cubicBezTo>
                  <a:cubicBezTo>
                    <a:pt x="3394" y="6679"/>
                    <a:pt x="2942" y="6036"/>
                    <a:pt x="2265" y="5798"/>
                  </a:cubicBezTo>
                  <a:lnTo>
                    <a:pt x="2265" y="568"/>
                  </a:lnTo>
                  <a:cubicBezTo>
                    <a:pt x="2265" y="254"/>
                    <a:pt x="2012" y="0"/>
                    <a:pt x="16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68" name="Google Shape;768;p31"/>
          <p:cNvGrpSpPr/>
          <p:nvPr/>
        </p:nvGrpSpPr>
        <p:grpSpPr>
          <a:xfrm>
            <a:off x="4339006" y="2092571"/>
            <a:ext cx="466331" cy="466332"/>
            <a:chOff x="3282325" y="2035675"/>
            <a:chExt cx="459575" cy="454825"/>
          </a:xfrm>
        </p:grpSpPr>
        <p:sp>
          <p:nvSpPr>
            <p:cNvPr id="769" name="Google Shape;769;p31"/>
            <p:cNvSpPr/>
            <p:nvPr/>
          </p:nvSpPr>
          <p:spPr>
            <a:xfrm>
              <a:off x="3337050" y="2234125"/>
              <a:ext cx="85925" cy="206325"/>
            </a:xfrm>
            <a:custGeom>
              <a:rect b="b" l="l" r="r" t="t"/>
              <a:pathLst>
                <a:path extrusionOk="0" h="8253" w="3437">
                  <a:moveTo>
                    <a:pt x="2305" y="1133"/>
                  </a:moveTo>
                  <a:lnTo>
                    <a:pt x="2305" y="7120"/>
                  </a:lnTo>
                  <a:lnTo>
                    <a:pt x="1133" y="7120"/>
                  </a:lnTo>
                  <a:lnTo>
                    <a:pt x="1133" y="1133"/>
                  </a:lnTo>
                  <a:close/>
                  <a:moveTo>
                    <a:pt x="568" y="0"/>
                  </a:moveTo>
                  <a:cubicBezTo>
                    <a:pt x="254" y="0"/>
                    <a:pt x="1" y="254"/>
                    <a:pt x="1" y="568"/>
                  </a:cubicBezTo>
                  <a:lnTo>
                    <a:pt x="1" y="7688"/>
                  </a:lnTo>
                  <a:cubicBezTo>
                    <a:pt x="1" y="7999"/>
                    <a:pt x="254" y="8253"/>
                    <a:pt x="568" y="8253"/>
                  </a:cubicBezTo>
                  <a:lnTo>
                    <a:pt x="2869" y="8253"/>
                  </a:lnTo>
                  <a:cubicBezTo>
                    <a:pt x="3183" y="8253"/>
                    <a:pt x="3437" y="7999"/>
                    <a:pt x="3437" y="7688"/>
                  </a:cubicBezTo>
                  <a:lnTo>
                    <a:pt x="3437" y="568"/>
                  </a:lnTo>
                  <a:cubicBezTo>
                    <a:pt x="3437" y="254"/>
                    <a:pt x="3183" y="0"/>
                    <a:pt x="28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70" name="Google Shape;770;p31"/>
            <p:cNvSpPr/>
            <p:nvPr/>
          </p:nvSpPr>
          <p:spPr>
            <a:xfrm>
              <a:off x="3451275" y="2175475"/>
              <a:ext cx="84925" cy="264975"/>
            </a:xfrm>
            <a:custGeom>
              <a:rect b="b" l="l" r="r" t="t"/>
              <a:pathLst>
                <a:path extrusionOk="0" h="10599" w="3397">
                  <a:moveTo>
                    <a:pt x="2265" y="1133"/>
                  </a:moveTo>
                  <a:lnTo>
                    <a:pt x="2265" y="9466"/>
                  </a:lnTo>
                  <a:lnTo>
                    <a:pt x="1132" y="9466"/>
                  </a:lnTo>
                  <a:lnTo>
                    <a:pt x="1132" y="1133"/>
                  </a:lnTo>
                  <a:close/>
                  <a:moveTo>
                    <a:pt x="565" y="0"/>
                  </a:moveTo>
                  <a:cubicBezTo>
                    <a:pt x="254" y="0"/>
                    <a:pt x="0" y="254"/>
                    <a:pt x="0" y="565"/>
                  </a:cubicBezTo>
                  <a:lnTo>
                    <a:pt x="0" y="10034"/>
                  </a:lnTo>
                  <a:cubicBezTo>
                    <a:pt x="0" y="10345"/>
                    <a:pt x="254" y="10599"/>
                    <a:pt x="565" y="10599"/>
                  </a:cubicBezTo>
                  <a:lnTo>
                    <a:pt x="2829" y="10599"/>
                  </a:lnTo>
                  <a:cubicBezTo>
                    <a:pt x="3143" y="10599"/>
                    <a:pt x="3397" y="10345"/>
                    <a:pt x="3397" y="10034"/>
                  </a:cubicBezTo>
                  <a:lnTo>
                    <a:pt x="3397" y="565"/>
                  </a:lnTo>
                  <a:cubicBezTo>
                    <a:pt x="3397" y="254"/>
                    <a:pt x="3143" y="0"/>
                    <a:pt x="282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71" name="Google Shape;771;p31"/>
            <p:cNvSpPr/>
            <p:nvPr/>
          </p:nvSpPr>
          <p:spPr>
            <a:xfrm>
              <a:off x="3564500" y="2116825"/>
              <a:ext cx="84950" cy="323625"/>
            </a:xfrm>
            <a:custGeom>
              <a:rect b="b" l="l" r="r" t="t"/>
              <a:pathLst>
                <a:path extrusionOk="0" h="12945" w="3398">
                  <a:moveTo>
                    <a:pt x="2265" y="1132"/>
                  </a:moveTo>
                  <a:lnTo>
                    <a:pt x="2265" y="11812"/>
                  </a:lnTo>
                  <a:lnTo>
                    <a:pt x="1133" y="11812"/>
                  </a:lnTo>
                  <a:lnTo>
                    <a:pt x="1133" y="1132"/>
                  </a:lnTo>
                  <a:close/>
                  <a:moveTo>
                    <a:pt x="565" y="0"/>
                  </a:moveTo>
                  <a:cubicBezTo>
                    <a:pt x="254" y="0"/>
                    <a:pt x="0" y="251"/>
                    <a:pt x="0" y="565"/>
                  </a:cubicBezTo>
                  <a:lnTo>
                    <a:pt x="0" y="12380"/>
                  </a:lnTo>
                  <a:cubicBezTo>
                    <a:pt x="0" y="12691"/>
                    <a:pt x="254" y="12945"/>
                    <a:pt x="565" y="12945"/>
                  </a:cubicBezTo>
                  <a:lnTo>
                    <a:pt x="2829" y="12945"/>
                  </a:lnTo>
                  <a:cubicBezTo>
                    <a:pt x="3144" y="12945"/>
                    <a:pt x="3397" y="12691"/>
                    <a:pt x="3397" y="12380"/>
                  </a:cubicBezTo>
                  <a:lnTo>
                    <a:pt x="3397" y="565"/>
                  </a:lnTo>
                  <a:cubicBezTo>
                    <a:pt x="3397" y="251"/>
                    <a:pt x="3144" y="0"/>
                    <a:pt x="282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72" name="Google Shape;772;p31"/>
            <p:cNvSpPr/>
            <p:nvPr/>
          </p:nvSpPr>
          <p:spPr>
            <a:xfrm>
              <a:off x="3282325" y="2035675"/>
              <a:ext cx="459575" cy="454825"/>
            </a:xfrm>
            <a:custGeom>
              <a:rect b="b" l="l" r="r" t="t"/>
              <a:pathLst>
                <a:path extrusionOk="0" h="18193" w="18383">
                  <a:moveTo>
                    <a:pt x="568" y="0"/>
                  </a:moveTo>
                  <a:cubicBezTo>
                    <a:pt x="254" y="0"/>
                    <a:pt x="1" y="251"/>
                    <a:pt x="1" y="565"/>
                  </a:cubicBezTo>
                  <a:lnTo>
                    <a:pt x="1" y="17625"/>
                  </a:lnTo>
                  <a:cubicBezTo>
                    <a:pt x="1" y="17939"/>
                    <a:pt x="254" y="18192"/>
                    <a:pt x="568" y="18192"/>
                  </a:cubicBezTo>
                  <a:lnTo>
                    <a:pt x="17815" y="18192"/>
                  </a:lnTo>
                  <a:cubicBezTo>
                    <a:pt x="18129" y="18192"/>
                    <a:pt x="18383" y="17939"/>
                    <a:pt x="18383" y="17625"/>
                  </a:cubicBezTo>
                  <a:cubicBezTo>
                    <a:pt x="18383" y="17311"/>
                    <a:pt x="18129" y="17060"/>
                    <a:pt x="17815" y="17060"/>
                  </a:cubicBezTo>
                  <a:lnTo>
                    <a:pt x="1133" y="17060"/>
                  </a:lnTo>
                  <a:lnTo>
                    <a:pt x="1133" y="565"/>
                  </a:lnTo>
                  <a:cubicBezTo>
                    <a:pt x="1133" y="251"/>
                    <a:pt x="879" y="0"/>
                    <a:pt x="5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773" name="Google Shape;773;p31"/>
          <p:cNvSpPr/>
          <p:nvPr/>
        </p:nvSpPr>
        <p:spPr>
          <a:xfrm>
            <a:off x="7032721" y="2099050"/>
            <a:ext cx="466343" cy="453373"/>
          </a:xfrm>
          <a:custGeom>
            <a:rect b="b" l="l" r="r" t="t"/>
            <a:pathLst>
              <a:path extrusionOk="0" h="17991" w="18772">
                <a:moveTo>
                  <a:pt x="17492" y="6197"/>
                </a:moveTo>
                <a:lnTo>
                  <a:pt x="17217" y="8063"/>
                </a:lnTo>
                <a:lnTo>
                  <a:pt x="15626" y="6472"/>
                </a:lnTo>
                <a:lnTo>
                  <a:pt x="17492" y="6197"/>
                </a:lnTo>
                <a:close/>
                <a:moveTo>
                  <a:pt x="6055" y="9391"/>
                </a:moveTo>
                <a:lnTo>
                  <a:pt x="6055" y="16858"/>
                </a:lnTo>
                <a:lnTo>
                  <a:pt x="1133" y="16858"/>
                </a:lnTo>
                <a:lnTo>
                  <a:pt x="1133" y="13332"/>
                </a:lnTo>
                <a:lnTo>
                  <a:pt x="6055" y="9391"/>
                </a:lnTo>
                <a:close/>
                <a:moveTo>
                  <a:pt x="7187" y="9141"/>
                </a:moveTo>
                <a:lnTo>
                  <a:pt x="11903" y="11568"/>
                </a:lnTo>
                <a:lnTo>
                  <a:pt x="11903" y="16858"/>
                </a:lnTo>
                <a:lnTo>
                  <a:pt x="7187" y="16858"/>
                </a:lnTo>
                <a:lnTo>
                  <a:pt x="7187" y="9141"/>
                </a:lnTo>
                <a:close/>
                <a:moveTo>
                  <a:pt x="565" y="1"/>
                </a:moveTo>
                <a:cubicBezTo>
                  <a:pt x="254" y="1"/>
                  <a:pt x="1" y="255"/>
                  <a:pt x="1" y="569"/>
                </a:cubicBezTo>
                <a:lnTo>
                  <a:pt x="1" y="17423"/>
                </a:lnTo>
                <a:cubicBezTo>
                  <a:pt x="1" y="17737"/>
                  <a:pt x="254" y="17991"/>
                  <a:pt x="565" y="17991"/>
                </a:cubicBezTo>
                <a:lnTo>
                  <a:pt x="18141" y="17991"/>
                </a:lnTo>
                <a:cubicBezTo>
                  <a:pt x="18455" y="17991"/>
                  <a:pt x="18706" y="17737"/>
                  <a:pt x="18706" y="17423"/>
                </a:cubicBezTo>
                <a:cubicBezTo>
                  <a:pt x="18706" y="17112"/>
                  <a:pt x="18455" y="16858"/>
                  <a:pt x="18141" y="16858"/>
                </a:cubicBezTo>
                <a:lnTo>
                  <a:pt x="13033" y="16858"/>
                </a:lnTo>
                <a:lnTo>
                  <a:pt x="13033" y="11457"/>
                </a:lnTo>
                <a:lnTo>
                  <a:pt x="16022" y="8467"/>
                </a:lnTo>
                <a:lnTo>
                  <a:pt x="17214" y="9660"/>
                </a:lnTo>
                <a:cubicBezTo>
                  <a:pt x="17329" y="9774"/>
                  <a:pt x="17471" y="9826"/>
                  <a:pt x="17611" y="9826"/>
                </a:cubicBezTo>
                <a:cubicBezTo>
                  <a:pt x="17874" y="9826"/>
                  <a:pt x="18129" y="9643"/>
                  <a:pt x="18175" y="9343"/>
                </a:cubicBezTo>
                <a:lnTo>
                  <a:pt x="18721" y="5608"/>
                </a:lnTo>
                <a:cubicBezTo>
                  <a:pt x="18771" y="5262"/>
                  <a:pt x="18501" y="4962"/>
                  <a:pt x="18164" y="4962"/>
                </a:cubicBezTo>
                <a:cubicBezTo>
                  <a:pt x="18137" y="4962"/>
                  <a:pt x="18109" y="4964"/>
                  <a:pt x="18081" y="4968"/>
                </a:cubicBezTo>
                <a:lnTo>
                  <a:pt x="14346" y="5514"/>
                </a:lnTo>
                <a:cubicBezTo>
                  <a:pt x="13887" y="5584"/>
                  <a:pt x="13700" y="6145"/>
                  <a:pt x="14029" y="6475"/>
                </a:cubicBezTo>
                <a:lnTo>
                  <a:pt x="15222" y="7667"/>
                </a:lnTo>
                <a:lnTo>
                  <a:pt x="12359" y="10530"/>
                </a:lnTo>
                <a:lnTo>
                  <a:pt x="6879" y="7710"/>
                </a:lnTo>
                <a:cubicBezTo>
                  <a:pt x="6867" y="7703"/>
                  <a:pt x="6855" y="7697"/>
                  <a:pt x="6846" y="7694"/>
                </a:cubicBezTo>
                <a:lnTo>
                  <a:pt x="6831" y="7688"/>
                </a:lnTo>
                <a:lnTo>
                  <a:pt x="6794" y="7673"/>
                </a:lnTo>
                <a:lnTo>
                  <a:pt x="6776" y="7670"/>
                </a:lnTo>
                <a:cubicBezTo>
                  <a:pt x="6767" y="7667"/>
                  <a:pt x="6755" y="7664"/>
                  <a:pt x="6743" y="7661"/>
                </a:cubicBezTo>
                <a:lnTo>
                  <a:pt x="6728" y="7658"/>
                </a:lnTo>
                <a:cubicBezTo>
                  <a:pt x="6713" y="7655"/>
                  <a:pt x="6695" y="7652"/>
                  <a:pt x="6680" y="7649"/>
                </a:cubicBezTo>
                <a:lnTo>
                  <a:pt x="6553" y="7649"/>
                </a:lnTo>
                <a:cubicBezTo>
                  <a:pt x="6541" y="7649"/>
                  <a:pt x="6526" y="7655"/>
                  <a:pt x="6514" y="7655"/>
                </a:cubicBezTo>
                <a:lnTo>
                  <a:pt x="6495" y="7661"/>
                </a:lnTo>
                <a:cubicBezTo>
                  <a:pt x="6483" y="7661"/>
                  <a:pt x="6474" y="7664"/>
                  <a:pt x="6465" y="7667"/>
                </a:cubicBezTo>
                <a:lnTo>
                  <a:pt x="6447" y="7673"/>
                </a:lnTo>
                <a:cubicBezTo>
                  <a:pt x="6432" y="7679"/>
                  <a:pt x="6417" y="7682"/>
                  <a:pt x="6405" y="7688"/>
                </a:cubicBezTo>
                <a:lnTo>
                  <a:pt x="6387" y="7697"/>
                </a:lnTo>
                <a:lnTo>
                  <a:pt x="6360" y="7710"/>
                </a:lnTo>
                <a:lnTo>
                  <a:pt x="6341" y="7719"/>
                </a:lnTo>
                <a:cubicBezTo>
                  <a:pt x="6332" y="7725"/>
                  <a:pt x="6323" y="7731"/>
                  <a:pt x="6314" y="7737"/>
                </a:cubicBezTo>
                <a:lnTo>
                  <a:pt x="6299" y="7746"/>
                </a:lnTo>
                <a:cubicBezTo>
                  <a:pt x="6287" y="7752"/>
                  <a:pt x="6275" y="7761"/>
                  <a:pt x="6266" y="7770"/>
                </a:cubicBezTo>
                <a:lnTo>
                  <a:pt x="6260" y="7776"/>
                </a:lnTo>
                <a:lnTo>
                  <a:pt x="1133" y="11879"/>
                </a:lnTo>
                <a:lnTo>
                  <a:pt x="1133" y="569"/>
                </a:lnTo>
                <a:cubicBezTo>
                  <a:pt x="1133" y="255"/>
                  <a:pt x="879" y="1"/>
                  <a:pt x="56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5D74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</p:bgPr>
    </p:bg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p32"/>
          <p:cNvSpPr txBox="1"/>
          <p:nvPr>
            <p:ph idx="4"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Plan de trabajo y carta Gantt</a:t>
            </a:r>
            <a:endParaRPr/>
          </a:p>
        </p:txBody>
      </p:sp>
      <p:sp>
        <p:nvSpPr>
          <p:cNvPr id="779" name="Google Shape;779;p32"/>
          <p:cNvSpPr txBox="1"/>
          <p:nvPr>
            <p:ph idx="2" type="body"/>
          </p:nvPr>
        </p:nvSpPr>
        <p:spPr>
          <a:xfrm>
            <a:off x="502100" y="2150050"/>
            <a:ext cx="2145300" cy="21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Planning / Kickoff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Investigación / </a:t>
            </a:r>
            <a:r>
              <a:rPr lang="en"/>
              <a:t>análisis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Diseño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Desarrollo / Implementación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Pruebas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Despliegue / Lanzamiento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Cierre.</a:t>
            </a:r>
            <a:endParaRPr/>
          </a:p>
        </p:txBody>
      </p:sp>
      <p:sp>
        <p:nvSpPr>
          <p:cNvPr id="780" name="Google Shape;780;p32"/>
          <p:cNvSpPr txBox="1"/>
          <p:nvPr>
            <p:ph idx="3" type="title"/>
          </p:nvPr>
        </p:nvSpPr>
        <p:spPr>
          <a:xfrm>
            <a:off x="502110" y="1577350"/>
            <a:ext cx="21453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Etapas</a:t>
            </a:r>
            <a:endParaRPr/>
          </a:p>
        </p:txBody>
      </p:sp>
      <p:grpSp>
        <p:nvGrpSpPr>
          <p:cNvPr id="781" name="Google Shape;781;p32"/>
          <p:cNvGrpSpPr/>
          <p:nvPr/>
        </p:nvGrpSpPr>
        <p:grpSpPr>
          <a:xfrm>
            <a:off x="2707550" y="1325300"/>
            <a:ext cx="95400" cy="3116250"/>
            <a:chOff x="4524300" y="1013625"/>
            <a:chExt cx="95400" cy="3116250"/>
          </a:xfrm>
        </p:grpSpPr>
        <p:sp>
          <p:nvSpPr>
            <p:cNvPr id="782" name="Google Shape;782;p32"/>
            <p:cNvSpPr/>
            <p:nvPr/>
          </p:nvSpPr>
          <p:spPr>
            <a:xfrm>
              <a:off x="4524300" y="1013625"/>
              <a:ext cx="95400" cy="1038300"/>
            </a:xfrm>
            <a:prstGeom prst="rect">
              <a:avLst/>
            </a:prstGeom>
            <a:solidFill>
              <a:srgbClr val="C8AEF8">
                <a:alpha val="586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32"/>
            <p:cNvSpPr/>
            <p:nvPr/>
          </p:nvSpPr>
          <p:spPr>
            <a:xfrm>
              <a:off x="4524300" y="1534125"/>
              <a:ext cx="95400" cy="1038300"/>
            </a:xfrm>
            <a:prstGeom prst="rect">
              <a:avLst/>
            </a:prstGeom>
            <a:solidFill>
              <a:srgbClr val="878FFF">
                <a:alpha val="737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32"/>
            <p:cNvSpPr/>
            <p:nvPr/>
          </p:nvSpPr>
          <p:spPr>
            <a:xfrm>
              <a:off x="4524300" y="2053275"/>
              <a:ext cx="95400" cy="1038300"/>
            </a:xfrm>
            <a:prstGeom prst="rect">
              <a:avLst/>
            </a:prstGeom>
            <a:solidFill>
              <a:srgbClr val="9154F8">
                <a:alpha val="530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32"/>
            <p:cNvSpPr/>
            <p:nvPr/>
          </p:nvSpPr>
          <p:spPr>
            <a:xfrm>
              <a:off x="4524300" y="2565875"/>
              <a:ext cx="95400" cy="1038300"/>
            </a:xfrm>
            <a:prstGeom prst="rect">
              <a:avLst/>
            </a:prstGeom>
            <a:solidFill>
              <a:srgbClr val="35C2DF">
                <a:alpha val="75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32"/>
            <p:cNvSpPr/>
            <p:nvPr/>
          </p:nvSpPr>
          <p:spPr>
            <a:xfrm>
              <a:off x="4524300" y="3091575"/>
              <a:ext cx="95400" cy="1038300"/>
            </a:xfrm>
            <a:prstGeom prst="rect">
              <a:avLst/>
            </a:prstGeom>
            <a:solidFill>
              <a:srgbClr val="CA7BEB">
                <a:alpha val="564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32"/>
            <p:cNvSpPr/>
            <p:nvPr/>
          </p:nvSpPr>
          <p:spPr>
            <a:xfrm>
              <a:off x="4524300" y="3610723"/>
              <a:ext cx="95400" cy="519000"/>
            </a:xfrm>
            <a:prstGeom prst="rect">
              <a:avLst/>
            </a:prstGeom>
            <a:solidFill>
              <a:srgbClr val="972CB4">
                <a:alpha val="74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788" name="Google Shape;788;p32" title="Carta Gantt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95475" y="1577350"/>
            <a:ext cx="5461298" cy="278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</p:bgPr>
    </p:bg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p33"/>
          <p:cNvSpPr txBox="1"/>
          <p:nvPr>
            <p:ph idx="2" type="title"/>
          </p:nvPr>
        </p:nvSpPr>
        <p:spPr>
          <a:xfrm>
            <a:off x="2288600" y="2131350"/>
            <a:ext cx="2716800" cy="88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5000"/>
              <a:t>Conclusión</a:t>
            </a:r>
            <a:endParaRPr sz="5000"/>
          </a:p>
        </p:txBody>
      </p:sp>
      <p:grpSp>
        <p:nvGrpSpPr>
          <p:cNvPr id="794" name="Google Shape;794;p33"/>
          <p:cNvGrpSpPr/>
          <p:nvPr/>
        </p:nvGrpSpPr>
        <p:grpSpPr>
          <a:xfrm>
            <a:off x="5591068" y="1383097"/>
            <a:ext cx="2377303" cy="2377303"/>
            <a:chOff x="5612559" y="834972"/>
            <a:chExt cx="3473558" cy="3473558"/>
          </a:xfrm>
        </p:grpSpPr>
        <p:sp>
          <p:nvSpPr>
            <p:cNvPr id="795" name="Google Shape;795;p33"/>
            <p:cNvSpPr/>
            <p:nvPr/>
          </p:nvSpPr>
          <p:spPr>
            <a:xfrm>
              <a:off x="5612559" y="3034881"/>
              <a:ext cx="2894635" cy="1273649"/>
            </a:xfrm>
            <a:custGeom>
              <a:rect b="b" l="l" r="r" t="t"/>
              <a:pathLst>
                <a:path extrusionOk="0" h="71765" w="163101">
                  <a:moveTo>
                    <a:pt x="1" y="0"/>
                  </a:moveTo>
                  <a:lnTo>
                    <a:pt x="1" y="58716"/>
                  </a:lnTo>
                  <a:cubicBezTo>
                    <a:pt x="1" y="65925"/>
                    <a:pt x="5840" y="71764"/>
                    <a:pt x="13049" y="71764"/>
                  </a:cubicBezTo>
                  <a:lnTo>
                    <a:pt x="163100" y="71764"/>
                  </a:lnTo>
                  <a:cubicBezTo>
                    <a:pt x="155891" y="71764"/>
                    <a:pt x="150052" y="65925"/>
                    <a:pt x="150052" y="58716"/>
                  </a:cubicBezTo>
                  <a:lnTo>
                    <a:pt x="15005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33"/>
            <p:cNvSpPr/>
            <p:nvPr/>
          </p:nvSpPr>
          <p:spPr>
            <a:xfrm>
              <a:off x="5612559" y="2571742"/>
              <a:ext cx="2663066" cy="463157"/>
            </a:xfrm>
            <a:custGeom>
              <a:rect b="b" l="l" r="r" t="t"/>
              <a:pathLst>
                <a:path extrusionOk="0" h="26097" w="150053">
                  <a:moveTo>
                    <a:pt x="13049" y="1"/>
                  </a:moveTo>
                  <a:cubicBezTo>
                    <a:pt x="5840" y="1"/>
                    <a:pt x="1" y="5840"/>
                    <a:pt x="1" y="13049"/>
                  </a:cubicBezTo>
                  <a:lnTo>
                    <a:pt x="1" y="26096"/>
                  </a:lnTo>
                  <a:lnTo>
                    <a:pt x="150052" y="26096"/>
                  </a:lnTo>
                  <a:cubicBezTo>
                    <a:pt x="150052" y="18887"/>
                    <a:pt x="144213" y="13049"/>
                    <a:pt x="137004" y="13049"/>
                  </a:cubicBezTo>
                  <a:lnTo>
                    <a:pt x="52193" y="13049"/>
                  </a:lnTo>
                  <a:lnTo>
                    <a:pt x="46321" y="5220"/>
                  </a:lnTo>
                  <a:cubicBezTo>
                    <a:pt x="43842" y="1925"/>
                    <a:pt x="39993" y="1"/>
                    <a:pt x="35883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33"/>
            <p:cNvSpPr/>
            <p:nvPr/>
          </p:nvSpPr>
          <p:spPr>
            <a:xfrm>
              <a:off x="6075698" y="1413895"/>
              <a:ext cx="2663066" cy="2894635"/>
            </a:xfrm>
            <a:custGeom>
              <a:rect b="b" l="l" r="r" t="t"/>
              <a:pathLst>
                <a:path extrusionOk="0" h="163101" w="150053">
                  <a:moveTo>
                    <a:pt x="55455" y="1"/>
                  </a:moveTo>
                  <a:lnTo>
                    <a:pt x="48931" y="6525"/>
                  </a:lnTo>
                  <a:lnTo>
                    <a:pt x="1" y="6525"/>
                  </a:lnTo>
                  <a:lnTo>
                    <a:pt x="1" y="65241"/>
                  </a:lnTo>
                  <a:lnTo>
                    <a:pt x="9787" y="65241"/>
                  </a:lnTo>
                  <a:cubicBezTo>
                    <a:pt x="13897" y="65241"/>
                    <a:pt x="17746" y="67165"/>
                    <a:pt x="20225" y="70460"/>
                  </a:cubicBezTo>
                  <a:lnTo>
                    <a:pt x="26097" y="78289"/>
                  </a:lnTo>
                  <a:lnTo>
                    <a:pt x="110908" y="78289"/>
                  </a:lnTo>
                  <a:cubicBezTo>
                    <a:pt x="118117" y="78289"/>
                    <a:pt x="123956" y="84127"/>
                    <a:pt x="123956" y="91336"/>
                  </a:cubicBezTo>
                  <a:lnTo>
                    <a:pt x="123956" y="150052"/>
                  </a:lnTo>
                  <a:cubicBezTo>
                    <a:pt x="123956" y="157261"/>
                    <a:pt x="129795" y="163100"/>
                    <a:pt x="137004" y="163100"/>
                  </a:cubicBezTo>
                  <a:cubicBezTo>
                    <a:pt x="140592" y="163100"/>
                    <a:pt x="143854" y="161632"/>
                    <a:pt x="146236" y="159284"/>
                  </a:cubicBezTo>
                  <a:cubicBezTo>
                    <a:pt x="148584" y="156902"/>
                    <a:pt x="150052" y="153640"/>
                    <a:pt x="150052" y="150052"/>
                  </a:cubicBezTo>
                  <a:lnTo>
                    <a:pt x="150052" y="40417"/>
                  </a:lnTo>
                  <a:lnTo>
                    <a:pt x="143463" y="36437"/>
                  </a:lnTo>
                  <a:cubicBezTo>
                    <a:pt x="143137" y="36600"/>
                    <a:pt x="142811" y="36698"/>
                    <a:pt x="142484" y="36829"/>
                  </a:cubicBezTo>
                  <a:lnTo>
                    <a:pt x="140266" y="45669"/>
                  </a:lnTo>
                  <a:lnTo>
                    <a:pt x="120694" y="45669"/>
                  </a:lnTo>
                  <a:lnTo>
                    <a:pt x="118476" y="36829"/>
                  </a:lnTo>
                  <a:cubicBezTo>
                    <a:pt x="118150" y="36698"/>
                    <a:pt x="117824" y="36600"/>
                    <a:pt x="117498" y="36437"/>
                  </a:cubicBezTo>
                  <a:lnTo>
                    <a:pt x="109734" y="41134"/>
                  </a:lnTo>
                  <a:lnTo>
                    <a:pt x="95871" y="27271"/>
                  </a:lnTo>
                  <a:lnTo>
                    <a:pt x="100568" y="19508"/>
                  </a:lnTo>
                  <a:cubicBezTo>
                    <a:pt x="100405" y="19181"/>
                    <a:pt x="100307" y="18855"/>
                    <a:pt x="100176" y="18529"/>
                  </a:cubicBezTo>
                  <a:lnTo>
                    <a:pt x="91336" y="16311"/>
                  </a:lnTo>
                  <a:lnTo>
                    <a:pt x="9133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33"/>
            <p:cNvSpPr/>
            <p:nvPr/>
          </p:nvSpPr>
          <p:spPr>
            <a:xfrm>
              <a:off x="6075698" y="1066541"/>
              <a:ext cx="1796420" cy="463157"/>
            </a:xfrm>
            <a:custGeom>
              <a:rect b="b" l="l" r="r" t="t"/>
              <a:pathLst>
                <a:path extrusionOk="0" h="26097" w="101221">
                  <a:moveTo>
                    <a:pt x="1" y="1"/>
                  </a:moveTo>
                  <a:lnTo>
                    <a:pt x="1" y="26097"/>
                  </a:lnTo>
                  <a:lnTo>
                    <a:pt x="48931" y="26097"/>
                  </a:lnTo>
                  <a:lnTo>
                    <a:pt x="55455" y="19573"/>
                  </a:lnTo>
                  <a:lnTo>
                    <a:pt x="91336" y="19573"/>
                  </a:lnTo>
                  <a:lnTo>
                    <a:pt x="91336" y="16311"/>
                  </a:lnTo>
                  <a:lnTo>
                    <a:pt x="100176" y="14093"/>
                  </a:lnTo>
                  <a:cubicBezTo>
                    <a:pt x="100307" y="13767"/>
                    <a:pt x="100405" y="13440"/>
                    <a:pt x="100568" y="13114"/>
                  </a:cubicBezTo>
                  <a:lnTo>
                    <a:pt x="95871" y="5351"/>
                  </a:lnTo>
                  <a:lnTo>
                    <a:pt x="10122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33"/>
            <p:cNvSpPr/>
            <p:nvPr/>
          </p:nvSpPr>
          <p:spPr>
            <a:xfrm>
              <a:off x="8044038" y="1182326"/>
              <a:ext cx="694726" cy="694726"/>
            </a:xfrm>
            <a:custGeom>
              <a:rect b="b" l="l" r="r" t="t"/>
              <a:pathLst>
                <a:path extrusionOk="0" h="39145" w="39145">
                  <a:moveTo>
                    <a:pt x="19572" y="13049"/>
                  </a:moveTo>
                  <a:cubicBezTo>
                    <a:pt x="23161" y="13049"/>
                    <a:pt x="26096" y="15985"/>
                    <a:pt x="26096" y="19573"/>
                  </a:cubicBezTo>
                  <a:cubicBezTo>
                    <a:pt x="26096" y="23161"/>
                    <a:pt x="23161" y="26097"/>
                    <a:pt x="19572" y="26097"/>
                  </a:cubicBezTo>
                  <a:cubicBezTo>
                    <a:pt x="15984" y="26097"/>
                    <a:pt x="13048" y="23161"/>
                    <a:pt x="13048" y="19573"/>
                  </a:cubicBezTo>
                  <a:cubicBezTo>
                    <a:pt x="13048" y="15985"/>
                    <a:pt x="15984" y="13049"/>
                    <a:pt x="19572" y="13049"/>
                  </a:cubicBezTo>
                  <a:close/>
                  <a:moveTo>
                    <a:pt x="19572" y="1"/>
                  </a:moveTo>
                  <a:cubicBezTo>
                    <a:pt x="8775" y="1"/>
                    <a:pt x="0" y="8776"/>
                    <a:pt x="0" y="19573"/>
                  </a:cubicBezTo>
                  <a:cubicBezTo>
                    <a:pt x="0" y="30370"/>
                    <a:pt x="8775" y="39145"/>
                    <a:pt x="19572" y="39145"/>
                  </a:cubicBezTo>
                  <a:cubicBezTo>
                    <a:pt x="30369" y="39145"/>
                    <a:pt x="39144" y="30370"/>
                    <a:pt x="39144" y="19573"/>
                  </a:cubicBezTo>
                  <a:cubicBezTo>
                    <a:pt x="39144" y="8776"/>
                    <a:pt x="30369" y="1"/>
                    <a:pt x="1957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33"/>
            <p:cNvSpPr/>
            <p:nvPr/>
          </p:nvSpPr>
          <p:spPr>
            <a:xfrm>
              <a:off x="7696684" y="834972"/>
              <a:ext cx="1389434" cy="1389434"/>
            </a:xfrm>
            <a:custGeom>
              <a:rect b="b" l="l" r="r" t="t"/>
              <a:pathLst>
                <a:path extrusionOk="0" h="78289" w="78289">
                  <a:moveTo>
                    <a:pt x="39144" y="19573"/>
                  </a:moveTo>
                  <a:cubicBezTo>
                    <a:pt x="49941" y="19573"/>
                    <a:pt x="58716" y="28348"/>
                    <a:pt x="58716" y="39145"/>
                  </a:cubicBezTo>
                  <a:cubicBezTo>
                    <a:pt x="58716" y="49942"/>
                    <a:pt x="49941" y="58717"/>
                    <a:pt x="39144" y="58717"/>
                  </a:cubicBezTo>
                  <a:cubicBezTo>
                    <a:pt x="28347" y="58717"/>
                    <a:pt x="19572" y="49942"/>
                    <a:pt x="19572" y="39145"/>
                  </a:cubicBezTo>
                  <a:cubicBezTo>
                    <a:pt x="19572" y="28348"/>
                    <a:pt x="28347" y="19573"/>
                    <a:pt x="39144" y="19573"/>
                  </a:cubicBezTo>
                  <a:close/>
                  <a:moveTo>
                    <a:pt x="29358" y="1"/>
                  </a:moveTo>
                  <a:lnTo>
                    <a:pt x="27140" y="8841"/>
                  </a:lnTo>
                  <a:cubicBezTo>
                    <a:pt x="26814" y="8971"/>
                    <a:pt x="26488" y="9069"/>
                    <a:pt x="26162" y="9232"/>
                  </a:cubicBezTo>
                  <a:lnTo>
                    <a:pt x="18398" y="4535"/>
                  </a:lnTo>
                  <a:lnTo>
                    <a:pt x="9884" y="13049"/>
                  </a:lnTo>
                  <a:lnTo>
                    <a:pt x="4535" y="18399"/>
                  </a:lnTo>
                  <a:lnTo>
                    <a:pt x="9232" y="26162"/>
                  </a:lnTo>
                  <a:cubicBezTo>
                    <a:pt x="9069" y="26488"/>
                    <a:pt x="8971" y="26815"/>
                    <a:pt x="8840" y="27141"/>
                  </a:cubicBezTo>
                  <a:lnTo>
                    <a:pt x="0" y="29359"/>
                  </a:lnTo>
                  <a:lnTo>
                    <a:pt x="0" y="32621"/>
                  </a:lnTo>
                  <a:lnTo>
                    <a:pt x="0" y="48931"/>
                  </a:lnTo>
                  <a:lnTo>
                    <a:pt x="8840" y="51149"/>
                  </a:lnTo>
                  <a:cubicBezTo>
                    <a:pt x="8971" y="51475"/>
                    <a:pt x="9069" y="51801"/>
                    <a:pt x="9232" y="52128"/>
                  </a:cubicBezTo>
                  <a:lnTo>
                    <a:pt x="4535" y="59891"/>
                  </a:lnTo>
                  <a:lnTo>
                    <a:pt x="18398" y="73754"/>
                  </a:lnTo>
                  <a:lnTo>
                    <a:pt x="26162" y="69057"/>
                  </a:lnTo>
                  <a:cubicBezTo>
                    <a:pt x="26488" y="69220"/>
                    <a:pt x="26814" y="69318"/>
                    <a:pt x="27140" y="69449"/>
                  </a:cubicBezTo>
                  <a:lnTo>
                    <a:pt x="29358" y="78289"/>
                  </a:lnTo>
                  <a:lnTo>
                    <a:pt x="48930" y="78289"/>
                  </a:lnTo>
                  <a:lnTo>
                    <a:pt x="51148" y="69449"/>
                  </a:lnTo>
                  <a:cubicBezTo>
                    <a:pt x="51475" y="69318"/>
                    <a:pt x="51801" y="69220"/>
                    <a:pt x="52127" y="69057"/>
                  </a:cubicBezTo>
                  <a:lnTo>
                    <a:pt x="58716" y="73037"/>
                  </a:lnTo>
                  <a:lnTo>
                    <a:pt x="59891" y="73754"/>
                  </a:lnTo>
                  <a:lnTo>
                    <a:pt x="73754" y="59891"/>
                  </a:lnTo>
                  <a:lnTo>
                    <a:pt x="69057" y="52128"/>
                  </a:lnTo>
                  <a:cubicBezTo>
                    <a:pt x="69220" y="51801"/>
                    <a:pt x="69318" y="51475"/>
                    <a:pt x="69448" y="51149"/>
                  </a:cubicBezTo>
                  <a:lnTo>
                    <a:pt x="78288" y="48931"/>
                  </a:lnTo>
                  <a:lnTo>
                    <a:pt x="78288" y="29359"/>
                  </a:lnTo>
                  <a:lnTo>
                    <a:pt x="69448" y="27141"/>
                  </a:lnTo>
                  <a:cubicBezTo>
                    <a:pt x="69318" y="26815"/>
                    <a:pt x="69220" y="26488"/>
                    <a:pt x="69057" y="26162"/>
                  </a:cubicBezTo>
                  <a:lnTo>
                    <a:pt x="73754" y="18399"/>
                  </a:lnTo>
                  <a:lnTo>
                    <a:pt x="59891" y="4535"/>
                  </a:lnTo>
                  <a:lnTo>
                    <a:pt x="52127" y="9232"/>
                  </a:lnTo>
                  <a:cubicBezTo>
                    <a:pt x="51801" y="9069"/>
                    <a:pt x="51475" y="8971"/>
                    <a:pt x="51148" y="8841"/>
                  </a:cubicBezTo>
                  <a:lnTo>
                    <a:pt x="4893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33"/>
            <p:cNvSpPr/>
            <p:nvPr/>
          </p:nvSpPr>
          <p:spPr>
            <a:xfrm>
              <a:off x="6249375" y="1240218"/>
              <a:ext cx="115802" cy="115802"/>
            </a:xfrm>
            <a:custGeom>
              <a:rect b="b" l="l" r="r" t="t"/>
              <a:pathLst>
                <a:path extrusionOk="0" h="6525" w="6525">
                  <a:moveTo>
                    <a:pt x="1" y="1"/>
                  </a:moveTo>
                  <a:lnTo>
                    <a:pt x="1" y="6525"/>
                  </a:lnTo>
                  <a:lnTo>
                    <a:pt x="6525" y="6525"/>
                  </a:lnTo>
                  <a:lnTo>
                    <a:pt x="652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33"/>
            <p:cNvSpPr/>
            <p:nvPr/>
          </p:nvSpPr>
          <p:spPr>
            <a:xfrm>
              <a:off x="6712514" y="1240218"/>
              <a:ext cx="115802" cy="115802"/>
            </a:xfrm>
            <a:custGeom>
              <a:rect b="b" l="l" r="r" t="t"/>
              <a:pathLst>
                <a:path extrusionOk="0" h="6525" w="6525">
                  <a:moveTo>
                    <a:pt x="1" y="1"/>
                  </a:moveTo>
                  <a:lnTo>
                    <a:pt x="1" y="6525"/>
                  </a:lnTo>
                  <a:lnTo>
                    <a:pt x="6525" y="6525"/>
                  </a:lnTo>
                  <a:lnTo>
                    <a:pt x="652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33"/>
            <p:cNvSpPr/>
            <p:nvPr/>
          </p:nvSpPr>
          <p:spPr>
            <a:xfrm>
              <a:off x="6480945" y="1240218"/>
              <a:ext cx="115802" cy="115802"/>
            </a:xfrm>
            <a:custGeom>
              <a:rect b="b" l="l" r="r" t="t"/>
              <a:pathLst>
                <a:path extrusionOk="0" h="6525" w="6525">
                  <a:moveTo>
                    <a:pt x="1" y="1"/>
                  </a:moveTo>
                  <a:lnTo>
                    <a:pt x="1" y="6525"/>
                  </a:lnTo>
                  <a:lnTo>
                    <a:pt x="6525" y="6525"/>
                  </a:lnTo>
                  <a:lnTo>
                    <a:pt x="652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33"/>
            <p:cNvSpPr/>
            <p:nvPr/>
          </p:nvSpPr>
          <p:spPr>
            <a:xfrm>
              <a:off x="7986146" y="1124433"/>
              <a:ext cx="810511" cy="810511"/>
            </a:xfrm>
            <a:custGeom>
              <a:rect b="b" l="l" r="r" t="t"/>
              <a:pathLst>
                <a:path extrusionOk="0" h="45669" w="45669">
                  <a:moveTo>
                    <a:pt x="22834" y="6525"/>
                  </a:moveTo>
                  <a:cubicBezTo>
                    <a:pt x="31837" y="6525"/>
                    <a:pt x="39144" y="13832"/>
                    <a:pt x="39144" y="22835"/>
                  </a:cubicBezTo>
                  <a:cubicBezTo>
                    <a:pt x="39144" y="31838"/>
                    <a:pt x="31837" y="39145"/>
                    <a:pt x="22834" y="39145"/>
                  </a:cubicBezTo>
                  <a:cubicBezTo>
                    <a:pt x="13831" y="39145"/>
                    <a:pt x="6524" y="31838"/>
                    <a:pt x="6524" y="22835"/>
                  </a:cubicBezTo>
                  <a:cubicBezTo>
                    <a:pt x="6524" y="13832"/>
                    <a:pt x="13831" y="6525"/>
                    <a:pt x="22834" y="6525"/>
                  </a:cubicBezTo>
                  <a:close/>
                  <a:moveTo>
                    <a:pt x="22834" y="1"/>
                  </a:moveTo>
                  <a:cubicBezTo>
                    <a:pt x="10243" y="1"/>
                    <a:pt x="0" y="10244"/>
                    <a:pt x="0" y="22835"/>
                  </a:cubicBezTo>
                  <a:cubicBezTo>
                    <a:pt x="0" y="35426"/>
                    <a:pt x="10243" y="45669"/>
                    <a:pt x="22834" y="45669"/>
                  </a:cubicBezTo>
                  <a:cubicBezTo>
                    <a:pt x="35426" y="45669"/>
                    <a:pt x="45668" y="35426"/>
                    <a:pt x="45668" y="22835"/>
                  </a:cubicBezTo>
                  <a:cubicBezTo>
                    <a:pt x="45668" y="10244"/>
                    <a:pt x="35426" y="1"/>
                    <a:pt x="22834" y="1"/>
                  </a:cubicBezTo>
                  <a:close/>
                </a:path>
              </a:pathLst>
            </a:custGeom>
            <a:solidFill>
              <a:srgbClr val="26A2B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33"/>
            <p:cNvSpPr/>
            <p:nvPr/>
          </p:nvSpPr>
          <p:spPr>
            <a:xfrm>
              <a:off x="6249375" y="2745419"/>
              <a:ext cx="115802" cy="115802"/>
            </a:xfrm>
            <a:custGeom>
              <a:rect b="b" l="l" r="r" t="t"/>
              <a:pathLst>
                <a:path extrusionOk="0" h="6525" w="6525">
                  <a:moveTo>
                    <a:pt x="1" y="1"/>
                  </a:moveTo>
                  <a:lnTo>
                    <a:pt x="1" y="6524"/>
                  </a:lnTo>
                  <a:lnTo>
                    <a:pt x="6525" y="6524"/>
                  </a:lnTo>
                  <a:lnTo>
                    <a:pt x="6525" y="1"/>
                  </a:lnTo>
                  <a:close/>
                </a:path>
              </a:pathLst>
            </a:custGeom>
            <a:solidFill>
              <a:srgbClr val="9275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33"/>
            <p:cNvSpPr/>
            <p:nvPr/>
          </p:nvSpPr>
          <p:spPr>
            <a:xfrm>
              <a:off x="6017806" y="2745419"/>
              <a:ext cx="115802" cy="115802"/>
            </a:xfrm>
            <a:custGeom>
              <a:rect b="b" l="l" r="r" t="t"/>
              <a:pathLst>
                <a:path extrusionOk="0" h="6525" w="6525">
                  <a:moveTo>
                    <a:pt x="1" y="1"/>
                  </a:moveTo>
                  <a:lnTo>
                    <a:pt x="1" y="6524"/>
                  </a:lnTo>
                  <a:lnTo>
                    <a:pt x="6525" y="6524"/>
                  </a:lnTo>
                  <a:lnTo>
                    <a:pt x="6525" y="1"/>
                  </a:lnTo>
                  <a:close/>
                </a:path>
              </a:pathLst>
            </a:custGeom>
            <a:solidFill>
              <a:srgbClr val="9275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33"/>
            <p:cNvSpPr/>
            <p:nvPr/>
          </p:nvSpPr>
          <p:spPr>
            <a:xfrm>
              <a:off x="5786237" y="2745419"/>
              <a:ext cx="115802" cy="115802"/>
            </a:xfrm>
            <a:custGeom>
              <a:rect b="b" l="l" r="r" t="t"/>
              <a:pathLst>
                <a:path extrusionOk="0" h="6525" w="6525">
                  <a:moveTo>
                    <a:pt x="1" y="1"/>
                  </a:moveTo>
                  <a:lnTo>
                    <a:pt x="1" y="6524"/>
                  </a:lnTo>
                  <a:lnTo>
                    <a:pt x="6525" y="6524"/>
                  </a:lnTo>
                  <a:lnTo>
                    <a:pt x="6525" y="1"/>
                  </a:lnTo>
                  <a:close/>
                </a:path>
              </a:pathLst>
            </a:custGeom>
            <a:solidFill>
              <a:srgbClr val="9275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33"/>
            <p:cNvSpPr/>
            <p:nvPr/>
          </p:nvSpPr>
          <p:spPr>
            <a:xfrm>
              <a:off x="6210597" y="1714946"/>
              <a:ext cx="362990" cy="439996"/>
            </a:xfrm>
            <a:custGeom>
              <a:rect b="b" l="l" r="r" t="t"/>
              <a:pathLst>
                <a:path extrusionOk="0" h="24792" w="20453">
                  <a:moveTo>
                    <a:pt x="16539" y="0"/>
                  </a:moveTo>
                  <a:lnTo>
                    <a:pt x="0" y="12396"/>
                  </a:lnTo>
                  <a:lnTo>
                    <a:pt x="16539" y="24791"/>
                  </a:lnTo>
                  <a:lnTo>
                    <a:pt x="20453" y="19572"/>
                  </a:lnTo>
                  <a:lnTo>
                    <a:pt x="10895" y="12396"/>
                  </a:lnTo>
                  <a:lnTo>
                    <a:pt x="20453" y="5219"/>
                  </a:lnTo>
                  <a:lnTo>
                    <a:pt x="16539" y="0"/>
                  </a:lnTo>
                  <a:close/>
                </a:path>
              </a:pathLst>
            </a:custGeom>
            <a:solidFill>
              <a:srgbClr val="4F57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33"/>
            <p:cNvSpPr/>
            <p:nvPr/>
          </p:nvSpPr>
          <p:spPr>
            <a:xfrm>
              <a:off x="7719844" y="2178085"/>
              <a:ext cx="362990" cy="439996"/>
            </a:xfrm>
            <a:custGeom>
              <a:rect b="b" l="l" r="r" t="t"/>
              <a:pathLst>
                <a:path extrusionOk="0" h="24792" w="20453">
                  <a:moveTo>
                    <a:pt x="3915" y="0"/>
                  </a:moveTo>
                  <a:lnTo>
                    <a:pt x="0" y="5219"/>
                  </a:lnTo>
                  <a:lnTo>
                    <a:pt x="9558" y="12396"/>
                  </a:lnTo>
                  <a:lnTo>
                    <a:pt x="0" y="19572"/>
                  </a:lnTo>
                  <a:lnTo>
                    <a:pt x="3915" y="24791"/>
                  </a:lnTo>
                  <a:lnTo>
                    <a:pt x="20453" y="12396"/>
                  </a:lnTo>
                  <a:lnTo>
                    <a:pt x="3915" y="0"/>
                  </a:lnTo>
                  <a:close/>
                </a:path>
              </a:pathLst>
            </a:custGeom>
            <a:solidFill>
              <a:srgbClr val="4F57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p33"/>
            <p:cNvSpPr/>
            <p:nvPr/>
          </p:nvSpPr>
          <p:spPr>
            <a:xfrm>
              <a:off x="6712514" y="1703357"/>
              <a:ext cx="810511" cy="115802"/>
            </a:xfrm>
            <a:custGeom>
              <a:rect b="b" l="l" r="r" t="t"/>
              <a:pathLst>
                <a:path extrusionOk="0" h="6525" w="45669">
                  <a:moveTo>
                    <a:pt x="1" y="1"/>
                  </a:moveTo>
                  <a:lnTo>
                    <a:pt x="1" y="6525"/>
                  </a:lnTo>
                  <a:lnTo>
                    <a:pt x="45669" y="6525"/>
                  </a:lnTo>
                  <a:lnTo>
                    <a:pt x="45669" y="1"/>
                  </a:lnTo>
                  <a:close/>
                </a:path>
              </a:pathLst>
            </a:custGeom>
            <a:solidFill>
              <a:srgbClr val="4F57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Google Shape;811;p33"/>
            <p:cNvSpPr/>
            <p:nvPr/>
          </p:nvSpPr>
          <p:spPr>
            <a:xfrm>
              <a:off x="6712514" y="1934926"/>
              <a:ext cx="810511" cy="115802"/>
            </a:xfrm>
            <a:custGeom>
              <a:rect b="b" l="l" r="r" t="t"/>
              <a:pathLst>
                <a:path extrusionOk="0" h="6525" w="45669">
                  <a:moveTo>
                    <a:pt x="1" y="1"/>
                  </a:moveTo>
                  <a:lnTo>
                    <a:pt x="1" y="6525"/>
                  </a:lnTo>
                  <a:lnTo>
                    <a:pt x="45669" y="6525"/>
                  </a:lnTo>
                  <a:lnTo>
                    <a:pt x="45669" y="1"/>
                  </a:lnTo>
                  <a:close/>
                </a:path>
              </a:pathLst>
            </a:custGeom>
            <a:solidFill>
              <a:srgbClr val="4F57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33"/>
            <p:cNvSpPr/>
            <p:nvPr/>
          </p:nvSpPr>
          <p:spPr>
            <a:xfrm>
              <a:off x="6712514" y="2166496"/>
              <a:ext cx="810511" cy="115802"/>
            </a:xfrm>
            <a:custGeom>
              <a:rect b="b" l="l" r="r" t="t"/>
              <a:pathLst>
                <a:path extrusionOk="0" h="6525" w="45669">
                  <a:moveTo>
                    <a:pt x="1" y="1"/>
                  </a:moveTo>
                  <a:lnTo>
                    <a:pt x="1" y="6525"/>
                  </a:lnTo>
                  <a:lnTo>
                    <a:pt x="45669" y="6525"/>
                  </a:lnTo>
                  <a:lnTo>
                    <a:pt x="45669" y="1"/>
                  </a:lnTo>
                  <a:close/>
                </a:path>
              </a:pathLst>
            </a:custGeom>
            <a:solidFill>
              <a:srgbClr val="4F57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33"/>
            <p:cNvSpPr/>
            <p:nvPr/>
          </p:nvSpPr>
          <p:spPr>
            <a:xfrm>
              <a:off x="6712514" y="2398065"/>
              <a:ext cx="578941" cy="115802"/>
            </a:xfrm>
            <a:custGeom>
              <a:rect b="b" l="l" r="r" t="t"/>
              <a:pathLst>
                <a:path extrusionOk="0" h="6525" w="32621">
                  <a:moveTo>
                    <a:pt x="1" y="1"/>
                  </a:moveTo>
                  <a:lnTo>
                    <a:pt x="1" y="6525"/>
                  </a:lnTo>
                  <a:lnTo>
                    <a:pt x="32621" y="6525"/>
                  </a:lnTo>
                  <a:lnTo>
                    <a:pt x="32621" y="1"/>
                  </a:lnTo>
                  <a:close/>
                </a:path>
              </a:pathLst>
            </a:custGeom>
            <a:solidFill>
              <a:srgbClr val="4F57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33"/>
            <p:cNvSpPr/>
            <p:nvPr/>
          </p:nvSpPr>
          <p:spPr>
            <a:xfrm>
              <a:off x="7407222" y="2398065"/>
              <a:ext cx="115802" cy="115802"/>
            </a:xfrm>
            <a:custGeom>
              <a:rect b="b" l="l" r="r" t="t"/>
              <a:pathLst>
                <a:path extrusionOk="0" h="6525" w="6525">
                  <a:moveTo>
                    <a:pt x="1" y="1"/>
                  </a:moveTo>
                  <a:lnTo>
                    <a:pt x="1" y="6525"/>
                  </a:lnTo>
                  <a:lnTo>
                    <a:pt x="6525" y="6525"/>
                  </a:lnTo>
                  <a:lnTo>
                    <a:pt x="6525" y="1"/>
                  </a:lnTo>
                  <a:close/>
                </a:path>
              </a:pathLst>
            </a:custGeom>
            <a:solidFill>
              <a:srgbClr val="4F57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33"/>
            <p:cNvSpPr/>
            <p:nvPr/>
          </p:nvSpPr>
          <p:spPr>
            <a:xfrm>
              <a:off x="7138596" y="3337653"/>
              <a:ext cx="474746" cy="668087"/>
            </a:xfrm>
            <a:custGeom>
              <a:rect b="b" l="l" r="r" t="t"/>
              <a:pathLst>
                <a:path extrusionOk="0" h="37644" w="26750">
                  <a:moveTo>
                    <a:pt x="4176" y="1"/>
                  </a:moveTo>
                  <a:lnTo>
                    <a:pt x="1" y="5024"/>
                  </a:lnTo>
                  <a:lnTo>
                    <a:pt x="16572" y="18822"/>
                  </a:lnTo>
                  <a:lnTo>
                    <a:pt x="1" y="32621"/>
                  </a:lnTo>
                  <a:lnTo>
                    <a:pt x="4176" y="37644"/>
                  </a:lnTo>
                  <a:lnTo>
                    <a:pt x="26749" y="18822"/>
                  </a:lnTo>
                  <a:lnTo>
                    <a:pt x="4176" y="1"/>
                  </a:lnTo>
                  <a:close/>
                </a:path>
              </a:pathLst>
            </a:custGeom>
            <a:solidFill>
              <a:srgbClr val="9275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33"/>
            <p:cNvSpPr/>
            <p:nvPr/>
          </p:nvSpPr>
          <p:spPr>
            <a:xfrm>
              <a:off x="6274861" y="3337653"/>
              <a:ext cx="474728" cy="668087"/>
            </a:xfrm>
            <a:custGeom>
              <a:rect b="b" l="l" r="r" t="t"/>
              <a:pathLst>
                <a:path extrusionOk="0" h="37644" w="26749">
                  <a:moveTo>
                    <a:pt x="22573" y="1"/>
                  </a:moveTo>
                  <a:lnTo>
                    <a:pt x="0" y="18822"/>
                  </a:lnTo>
                  <a:lnTo>
                    <a:pt x="22573" y="37644"/>
                  </a:lnTo>
                  <a:lnTo>
                    <a:pt x="26748" y="32621"/>
                  </a:lnTo>
                  <a:lnTo>
                    <a:pt x="10177" y="18822"/>
                  </a:lnTo>
                  <a:lnTo>
                    <a:pt x="26748" y="5024"/>
                  </a:lnTo>
                  <a:lnTo>
                    <a:pt x="22573" y="1"/>
                  </a:lnTo>
                  <a:close/>
                </a:path>
              </a:pathLst>
            </a:custGeom>
            <a:solidFill>
              <a:srgbClr val="9275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33"/>
            <p:cNvSpPr/>
            <p:nvPr/>
          </p:nvSpPr>
          <p:spPr>
            <a:xfrm>
              <a:off x="6771560" y="3194662"/>
              <a:ext cx="343325" cy="954088"/>
            </a:xfrm>
            <a:custGeom>
              <a:rect b="b" l="l" r="r" t="t"/>
              <a:pathLst>
                <a:path extrusionOk="0" h="53759" w="19345">
                  <a:moveTo>
                    <a:pt x="13016" y="1"/>
                  </a:moveTo>
                  <a:lnTo>
                    <a:pt x="1" y="52160"/>
                  </a:lnTo>
                  <a:lnTo>
                    <a:pt x="6329" y="53758"/>
                  </a:lnTo>
                  <a:lnTo>
                    <a:pt x="19345" y="1566"/>
                  </a:lnTo>
                  <a:lnTo>
                    <a:pt x="13016" y="1"/>
                  </a:lnTo>
                  <a:close/>
                </a:path>
              </a:pathLst>
            </a:custGeom>
            <a:solidFill>
              <a:srgbClr val="9275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33"/>
            <p:cNvSpPr/>
            <p:nvPr/>
          </p:nvSpPr>
          <p:spPr>
            <a:xfrm>
              <a:off x="5786237" y="3671697"/>
              <a:ext cx="115802" cy="115802"/>
            </a:xfrm>
            <a:custGeom>
              <a:rect b="b" l="l" r="r" t="t"/>
              <a:pathLst>
                <a:path extrusionOk="0" h="6525" w="6525">
                  <a:moveTo>
                    <a:pt x="1" y="0"/>
                  </a:moveTo>
                  <a:lnTo>
                    <a:pt x="1" y="6524"/>
                  </a:lnTo>
                  <a:lnTo>
                    <a:pt x="6525" y="6524"/>
                  </a:lnTo>
                  <a:lnTo>
                    <a:pt x="6525" y="0"/>
                  </a:lnTo>
                  <a:close/>
                </a:path>
              </a:pathLst>
            </a:custGeom>
            <a:solidFill>
              <a:srgbClr val="9275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33"/>
            <p:cNvSpPr/>
            <p:nvPr/>
          </p:nvSpPr>
          <p:spPr>
            <a:xfrm>
              <a:off x="5786237" y="3208558"/>
              <a:ext cx="115802" cy="115802"/>
            </a:xfrm>
            <a:custGeom>
              <a:rect b="b" l="l" r="r" t="t"/>
              <a:pathLst>
                <a:path extrusionOk="0" h="6525" w="6525">
                  <a:moveTo>
                    <a:pt x="1" y="0"/>
                  </a:moveTo>
                  <a:lnTo>
                    <a:pt x="1" y="6524"/>
                  </a:lnTo>
                  <a:lnTo>
                    <a:pt x="6525" y="6524"/>
                  </a:lnTo>
                  <a:lnTo>
                    <a:pt x="6525" y="0"/>
                  </a:lnTo>
                  <a:close/>
                </a:path>
              </a:pathLst>
            </a:custGeom>
            <a:solidFill>
              <a:srgbClr val="9275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33"/>
            <p:cNvSpPr/>
            <p:nvPr/>
          </p:nvSpPr>
          <p:spPr>
            <a:xfrm>
              <a:off x="5786237" y="3440127"/>
              <a:ext cx="115802" cy="115802"/>
            </a:xfrm>
            <a:custGeom>
              <a:rect b="b" l="l" r="r" t="t"/>
              <a:pathLst>
                <a:path extrusionOk="0" h="6525" w="6525">
                  <a:moveTo>
                    <a:pt x="1" y="0"/>
                  </a:moveTo>
                  <a:lnTo>
                    <a:pt x="1" y="6524"/>
                  </a:lnTo>
                  <a:lnTo>
                    <a:pt x="6525" y="6524"/>
                  </a:lnTo>
                  <a:lnTo>
                    <a:pt x="6525" y="0"/>
                  </a:lnTo>
                  <a:close/>
                </a:path>
              </a:pathLst>
            </a:custGeom>
            <a:solidFill>
              <a:srgbClr val="9275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33"/>
            <p:cNvSpPr/>
            <p:nvPr/>
          </p:nvSpPr>
          <p:spPr>
            <a:xfrm>
              <a:off x="7986146" y="4019051"/>
              <a:ext cx="115802" cy="115802"/>
            </a:xfrm>
            <a:custGeom>
              <a:rect b="b" l="l" r="r" t="t"/>
              <a:pathLst>
                <a:path extrusionOk="0" h="6525" w="6525">
                  <a:moveTo>
                    <a:pt x="0" y="0"/>
                  </a:moveTo>
                  <a:lnTo>
                    <a:pt x="0" y="6524"/>
                  </a:lnTo>
                  <a:lnTo>
                    <a:pt x="6524" y="6524"/>
                  </a:lnTo>
                  <a:lnTo>
                    <a:pt x="6524" y="0"/>
                  </a:lnTo>
                  <a:close/>
                </a:path>
              </a:pathLst>
            </a:custGeom>
            <a:solidFill>
              <a:srgbClr val="9275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33"/>
            <p:cNvSpPr/>
            <p:nvPr/>
          </p:nvSpPr>
          <p:spPr>
            <a:xfrm>
              <a:off x="7986146" y="3555912"/>
              <a:ext cx="115802" cy="115802"/>
            </a:xfrm>
            <a:custGeom>
              <a:rect b="b" l="l" r="r" t="t"/>
              <a:pathLst>
                <a:path extrusionOk="0" h="6525" w="6525">
                  <a:moveTo>
                    <a:pt x="0" y="0"/>
                  </a:moveTo>
                  <a:lnTo>
                    <a:pt x="0" y="6524"/>
                  </a:lnTo>
                  <a:lnTo>
                    <a:pt x="6524" y="6524"/>
                  </a:lnTo>
                  <a:lnTo>
                    <a:pt x="6524" y="0"/>
                  </a:lnTo>
                  <a:close/>
                </a:path>
              </a:pathLst>
            </a:custGeom>
            <a:solidFill>
              <a:srgbClr val="9275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33"/>
            <p:cNvSpPr/>
            <p:nvPr/>
          </p:nvSpPr>
          <p:spPr>
            <a:xfrm>
              <a:off x="7986146" y="3787481"/>
              <a:ext cx="115802" cy="115802"/>
            </a:xfrm>
            <a:custGeom>
              <a:rect b="b" l="l" r="r" t="t"/>
              <a:pathLst>
                <a:path extrusionOk="0" h="6525" w="6525">
                  <a:moveTo>
                    <a:pt x="0" y="0"/>
                  </a:moveTo>
                  <a:lnTo>
                    <a:pt x="0" y="6524"/>
                  </a:lnTo>
                  <a:lnTo>
                    <a:pt x="6524" y="6524"/>
                  </a:lnTo>
                  <a:lnTo>
                    <a:pt x="6524" y="0"/>
                  </a:lnTo>
                  <a:close/>
                </a:path>
              </a:pathLst>
            </a:custGeom>
            <a:solidFill>
              <a:srgbClr val="9275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33"/>
            <p:cNvSpPr/>
            <p:nvPr/>
          </p:nvSpPr>
          <p:spPr>
            <a:xfrm>
              <a:off x="8449284" y="3787481"/>
              <a:ext cx="115802" cy="115802"/>
            </a:xfrm>
            <a:custGeom>
              <a:rect b="b" l="l" r="r" t="t"/>
              <a:pathLst>
                <a:path extrusionOk="0" h="6525" w="6525">
                  <a:moveTo>
                    <a:pt x="0" y="0"/>
                  </a:moveTo>
                  <a:lnTo>
                    <a:pt x="0" y="6524"/>
                  </a:lnTo>
                  <a:lnTo>
                    <a:pt x="6524" y="6524"/>
                  </a:lnTo>
                  <a:lnTo>
                    <a:pt x="6524" y="0"/>
                  </a:lnTo>
                  <a:close/>
                </a:path>
              </a:pathLst>
            </a:custGeom>
            <a:solidFill>
              <a:srgbClr val="4F57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33"/>
            <p:cNvSpPr/>
            <p:nvPr/>
          </p:nvSpPr>
          <p:spPr>
            <a:xfrm>
              <a:off x="8449284" y="4019051"/>
              <a:ext cx="115802" cy="115802"/>
            </a:xfrm>
            <a:custGeom>
              <a:rect b="b" l="l" r="r" t="t"/>
              <a:pathLst>
                <a:path extrusionOk="0" h="6525" w="6525">
                  <a:moveTo>
                    <a:pt x="0" y="0"/>
                  </a:moveTo>
                  <a:lnTo>
                    <a:pt x="0" y="6524"/>
                  </a:lnTo>
                  <a:lnTo>
                    <a:pt x="6524" y="6524"/>
                  </a:lnTo>
                  <a:lnTo>
                    <a:pt x="6524" y="0"/>
                  </a:lnTo>
                  <a:close/>
                </a:path>
              </a:pathLst>
            </a:custGeom>
            <a:solidFill>
              <a:srgbClr val="4F57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33"/>
            <p:cNvSpPr/>
            <p:nvPr/>
          </p:nvSpPr>
          <p:spPr>
            <a:xfrm>
              <a:off x="8449284" y="3555912"/>
              <a:ext cx="115802" cy="115802"/>
            </a:xfrm>
            <a:custGeom>
              <a:rect b="b" l="l" r="r" t="t"/>
              <a:pathLst>
                <a:path extrusionOk="0" h="6525" w="6525">
                  <a:moveTo>
                    <a:pt x="0" y="0"/>
                  </a:moveTo>
                  <a:lnTo>
                    <a:pt x="0" y="6524"/>
                  </a:lnTo>
                  <a:lnTo>
                    <a:pt x="6524" y="6524"/>
                  </a:lnTo>
                  <a:lnTo>
                    <a:pt x="6524" y="0"/>
                  </a:lnTo>
                  <a:close/>
                </a:path>
              </a:pathLst>
            </a:custGeom>
            <a:solidFill>
              <a:srgbClr val="4F57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27" name="Google Shape;827;p33"/>
          <p:cNvGrpSpPr/>
          <p:nvPr/>
        </p:nvGrpSpPr>
        <p:grpSpPr>
          <a:xfrm>
            <a:off x="1835425" y="1013625"/>
            <a:ext cx="95400" cy="3116250"/>
            <a:chOff x="4524300" y="1013625"/>
            <a:chExt cx="95400" cy="3116250"/>
          </a:xfrm>
        </p:grpSpPr>
        <p:sp>
          <p:nvSpPr>
            <p:cNvPr id="828" name="Google Shape;828;p33"/>
            <p:cNvSpPr/>
            <p:nvPr/>
          </p:nvSpPr>
          <p:spPr>
            <a:xfrm>
              <a:off x="4524300" y="1013625"/>
              <a:ext cx="95400" cy="1038300"/>
            </a:xfrm>
            <a:prstGeom prst="rect">
              <a:avLst/>
            </a:prstGeom>
            <a:solidFill>
              <a:srgbClr val="C8AEF8">
                <a:alpha val="586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p33"/>
            <p:cNvSpPr/>
            <p:nvPr/>
          </p:nvSpPr>
          <p:spPr>
            <a:xfrm>
              <a:off x="4524300" y="1534125"/>
              <a:ext cx="95400" cy="1038300"/>
            </a:xfrm>
            <a:prstGeom prst="rect">
              <a:avLst/>
            </a:prstGeom>
            <a:solidFill>
              <a:srgbClr val="878FFF">
                <a:alpha val="737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33"/>
            <p:cNvSpPr/>
            <p:nvPr/>
          </p:nvSpPr>
          <p:spPr>
            <a:xfrm>
              <a:off x="4524300" y="2053275"/>
              <a:ext cx="95400" cy="1038300"/>
            </a:xfrm>
            <a:prstGeom prst="rect">
              <a:avLst/>
            </a:prstGeom>
            <a:solidFill>
              <a:srgbClr val="9154F8">
                <a:alpha val="530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p33"/>
            <p:cNvSpPr/>
            <p:nvPr/>
          </p:nvSpPr>
          <p:spPr>
            <a:xfrm>
              <a:off x="4524300" y="2565875"/>
              <a:ext cx="95400" cy="1038300"/>
            </a:xfrm>
            <a:prstGeom prst="rect">
              <a:avLst/>
            </a:prstGeom>
            <a:solidFill>
              <a:srgbClr val="35C2DF">
                <a:alpha val="75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33"/>
            <p:cNvSpPr/>
            <p:nvPr/>
          </p:nvSpPr>
          <p:spPr>
            <a:xfrm>
              <a:off x="4524300" y="3091575"/>
              <a:ext cx="95400" cy="1038300"/>
            </a:xfrm>
            <a:prstGeom prst="rect">
              <a:avLst/>
            </a:prstGeom>
            <a:solidFill>
              <a:srgbClr val="CA7BEB">
                <a:alpha val="564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33"/>
            <p:cNvSpPr/>
            <p:nvPr/>
          </p:nvSpPr>
          <p:spPr>
            <a:xfrm>
              <a:off x="4524300" y="3610723"/>
              <a:ext cx="95400" cy="519000"/>
            </a:xfrm>
            <a:prstGeom prst="rect">
              <a:avLst/>
            </a:prstGeom>
            <a:solidFill>
              <a:srgbClr val="972CB4">
                <a:alpha val="74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oftware Development Bussines Plan by Slidesgo">
  <a:themeElements>
    <a:clrScheme name="Simple Light">
      <a:dk1>
        <a:srgbClr val="CEF3F5"/>
      </a:dk1>
      <a:lt1>
        <a:srgbClr val="FFFFFF"/>
      </a:lt1>
      <a:dk2>
        <a:srgbClr val="0A1D42"/>
      </a:dk2>
      <a:lt2>
        <a:srgbClr val="29272C"/>
      </a:lt2>
      <a:accent1>
        <a:srgbClr val="C8AEF8"/>
      </a:accent1>
      <a:accent2>
        <a:srgbClr val="878FFF"/>
      </a:accent2>
      <a:accent3>
        <a:srgbClr val="9154F8"/>
      </a:accent3>
      <a:accent4>
        <a:srgbClr val="35C2DF"/>
      </a:accent4>
      <a:accent5>
        <a:srgbClr val="CA7BEB"/>
      </a:accent5>
      <a:accent6>
        <a:srgbClr val="972CB4"/>
      </a:accent6>
      <a:hlink>
        <a:srgbClr val="CEF3F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